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6" r:id="rId3"/>
    <p:sldId id="259" r:id="rId4"/>
  </p:sldIdLst>
  <p:sldSz cx="5486400" cy="7315200" type="B5JIS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244"/>
    <p:restoredTop sz="94712"/>
  </p:normalViewPr>
  <p:slideViewPr>
    <p:cSldViewPr snapToGrid="0" snapToObjects="1">
      <p:cViewPr varScale="1">
        <p:scale>
          <a:sx n="94" d="100"/>
          <a:sy n="94" d="100"/>
        </p:scale>
        <p:origin x="-1524" y="-96"/>
      </p:cViewPr>
      <p:guideLst>
        <p:guide orient="horz" pos="2304"/>
        <p:guide pos="17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0BD21F5A-2CDE-40BC-AA54-21DC0B21524F}" type="datetimeFigureOut">
              <a:rPr lang="ja-JP" altLang="en-US"/>
              <a:pPr>
                <a:defRPr/>
              </a:pPr>
              <a:t>2020/8/5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FA71B3B5-B3F2-401A-AB83-58EA3EBBD68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>
              <a:cs typeface="游ゴシック"/>
            </a:endParaRPr>
          </a:p>
        </p:txBody>
      </p:sp>
      <p:sp>
        <p:nvSpPr>
          <p:cNvPr id="1536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4E7CD37-3AA5-42E6-891A-D7C01BB7F71A}" type="slidenum">
              <a:rPr lang="ja-JP" altLang="en-US">
                <a:cs typeface="游ゴシック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>
              <a:cs typeface="游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" y="1197187"/>
            <a:ext cx="4663440" cy="2546773"/>
          </a:xfrm>
        </p:spPr>
        <p:txBody>
          <a:bodyPr anchor="b"/>
          <a:lstStyle>
            <a:lvl1pPr algn="ctr"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42174"/>
            <a:ext cx="4114800" cy="1766146"/>
          </a:xfrm>
        </p:spPr>
        <p:txBody>
          <a:bodyPr/>
          <a:lstStyle>
            <a:lvl1pPr marL="0" indent="0" algn="ctr">
              <a:buNone/>
              <a:defRPr sz="1440"/>
            </a:lvl1pPr>
            <a:lvl2pPr marL="274320" indent="0" algn="ctr">
              <a:buNone/>
              <a:defRPr sz="1200"/>
            </a:lvl2pPr>
            <a:lvl3pPr marL="548640" indent="0" algn="ctr">
              <a:buNone/>
              <a:defRPr sz="1080"/>
            </a:lvl3pPr>
            <a:lvl4pPr marL="822960" indent="0" algn="ctr">
              <a:buNone/>
              <a:defRPr sz="960"/>
            </a:lvl4pPr>
            <a:lvl5pPr marL="1097280" indent="0" algn="ctr">
              <a:buNone/>
              <a:defRPr sz="960"/>
            </a:lvl5pPr>
            <a:lvl6pPr marL="1371600" indent="0" algn="ctr">
              <a:buNone/>
              <a:defRPr sz="960"/>
            </a:lvl6pPr>
            <a:lvl7pPr marL="1645920" indent="0" algn="ctr">
              <a:buNone/>
              <a:defRPr sz="960"/>
            </a:lvl7pPr>
            <a:lvl8pPr marL="1920240" indent="0" algn="ctr">
              <a:buNone/>
              <a:defRPr sz="960"/>
            </a:lvl8pPr>
            <a:lvl9pPr marL="2194560" indent="0" algn="ctr">
              <a:buNone/>
              <a:defRPr sz="9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C75EA-D0E9-4954-A779-1601A1C20597}" type="datetimeFigureOut">
              <a:rPr lang="ja-JP" altLang="en-US"/>
              <a:pPr>
                <a:defRPr/>
              </a:pPr>
              <a:t>2020/8/5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F5AA4-D038-4FC2-966B-83797C9E622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29A38-97C5-4972-A02D-974AB90364E6}" type="datetimeFigureOut">
              <a:rPr lang="ja-JP" altLang="en-US"/>
              <a:pPr>
                <a:defRPr/>
              </a:pPr>
              <a:t>2020/8/5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CEA9C-BB01-4C00-A149-F21CC81039C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26205" y="389467"/>
            <a:ext cx="1183005" cy="619929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190" y="389467"/>
            <a:ext cx="3480435" cy="619929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904ED-62F2-4B49-B829-D68D446ED59D}" type="datetimeFigureOut">
              <a:rPr lang="ja-JP" altLang="en-US"/>
              <a:pPr>
                <a:defRPr/>
              </a:pPr>
              <a:t>2020/8/5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B43E6-FF54-479D-AD58-C49763F2C43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C78EA-F4C3-44DF-8129-A1CEA00F13BB}" type="datetimeFigureOut">
              <a:rPr lang="ja-JP" altLang="en-US"/>
              <a:pPr>
                <a:defRPr/>
              </a:pPr>
              <a:t>2020/8/5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E3D31-4034-42C7-8285-336295D2CF4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333" y="1823722"/>
            <a:ext cx="4732020" cy="3042919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4333" y="4895429"/>
            <a:ext cx="4732020" cy="1600199"/>
          </a:xfrm>
        </p:spPr>
        <p:txBody>
          <a:bodyPr/>
          <a:lstStyle>
            <a:lvl1pPr marL="0" indent="0">
              <a:buNone/>
              <a:defRPr sz="1440">
                <a:solidFill>
                  <a:schemeClr val="tx1"/>
                </a:solidFill>
              </a:defRPr>
            </a:lvl1pPr>
            <a:lvl2pPr marL="27432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48640" indent="0">
              <a:buNone/>
              <a:defRPr sz="1080">
                <a:solidFill>
                  <a:schemeClr val="tx1">
                    <a:tint val="75000"/>
                  </a:schemeClr>
                </a:solidFill>
              </a:defRPr>
            </a:lvl3pPr>
            <a:lvl4pPr marL="82296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4pPr>
            <a:lvl5pPr marL="109728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5pPr>
            <a:lvl6pPr marL="137160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6pPr>
            <a:lvl7pPr marL="164592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7pPr>
            <a:lvl8pPr marL="192024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8pPr>
            <a:lvl9pPr marL="2194560" indent="0">
              <a:buNone/>
              <a:defRPr sz="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4ACC8-E930-41C2-A384-43A30BC405BD}" type="datetimeFigureOut">
              <a:rPr lang="ja-JP" altLang="en-US"/>
              <a:pPr>
                <a:defRPr/>
              </a:pPr>
              <a:t>2020/8/5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61A18-9386-4B18-80B3-0D68C761D67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190" y="1947333"/>
            <a:ext cx="2331720" cy="464142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77490" y="1947333"/>
            <a:ext cx="2331720" cy="464142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DC58B-640F-431E-9108-EDFFE214A580}" type="datetimeFigureOut">
              <a:rPr lang="ja-JP" altLang="en-US"/>
              <a:pPr>
                <a:defRPr/>
              </a:pPr>
              <a:t>2020/8/5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BC689-06D7-40BA-BB60-047964F219B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389468"/>
            <a:ext cx="4732020" cy="141393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05" y="1793241"/>
            <a:ext cx="2321004" cy="878839"/>
          </a:xfrm>
        </p:spPr>
        <p:txBody>
          <a:bodyPr anchor="b"/>
          <a:lstStyle>
            <a:lvl1pPr marL="0" indent="0">
              <a:buNone/>
              <a:defRPr sz="1440" b="1"/>
            </a:lvl1pPr>
            <a:lvl2pPr marL="274320" indent="0">
              <a:buNone/>
              <a:defRPr sz="1200" b="1"/>
            </a:lvl2pPr>
            <a:lvl3pPr marL="548640" indent="0">
              <a:buNone/>
              <a:defRPr sz="1080" b="1"/>
            </a:lvl3pPr>
            <a:lvl4pPr marL="822960" indent="0">
              <a:buNone/>
              <a:defRPr sz="960" b="1"/>
            </a:lvl4pPr>
            <a:lvl5pPr marL="1097280" indent="0">
              <a:buNone/>
              <a:defRPr sz="960" b="1"/>
            </a:lvl5pPr>
            <a:lvl6pPr marL="1371600" indent="0">
              <a:buNone/>
              <a:defRPr sz="960" b="1"/>
            </a:lvl6pPr>
            <a:lvl7pPr marL="1645920" indent="0">
              <a:buNone/>
              <a:defRPr sz="960" b="1"/>
            </a:lvl7pPr>
            <a:lvl8pPr marL="1920240" indent="0">
              <a:buNone/>
              <a:defRPr sz="960" b="1"/>
            </a:lvl8pPr>
            <a:lvl9pPr marL="2194560" indent="0">
              <a:buNone/>
              <a:defRPr sz="9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05" y="2672080"/>
            <a:ext cx="2321004" cy="393022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77490" y="1793241"/>
            <a:ext cx="2332435" cy="878839"/>
          </a:xfrm>
        </p:spPr>
        <p:txBody>
          <a:bodyPr anchor="b"/>
          <a:lstStyle>
            <a:lvl1pPr marL="0" indent="0">
              <a:buNone/>
              <a:defRPr sz="1440" b="1"/>
            </a:lvl1pPr>
            <a:lvl2pPr marL="274320" indent="0">
              <a:buNone/>
              <a:defRPr sz="1200" b="1"/>
            </a:lvl2pPr>
            <a:lvl3pPr marL="548640" indent="0">
              <a:buNone/>
              <a:defRPr sz="1080" b="1"/>
            </a:lvl3pPr>
            <a:lvl4pPr marL="822960" indent="0">
              <a:buNone/>
              <a:defRPr sz="960" b="1"/>
            </a:lvl4pPr>
            <a:lvl5pPr marL="1097280" indent="0">
              <a:buNone/>
              <a:defRPr sz="960" b="1"/>
            </a:lvl5pPr>
            <a:lvl6pPr marL="1371600" indent="0">
              <a:buNone/>
              <a:defRPr sz="960" b="1"/>
            </a:lvl6pPr>
            <a:lvl7pPr marL="1645920" indent="0">
              <a:buNone/>
              <a:defRPr sz="960" b="1"/>
            </a:lvl7pPr>
            <a:lvl8pPr marL="1920240" indent="0">
              <a:buNone/>
              <a:defRPr sz="960" b="1"/>
            </a:lvl8pPr>
            <a:lvl9pPr marL="2194560" indent="0">
              <a:buNone/>
              <a:defRPr sz="9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77490" y="2672080"/>
            <a:ext cx="2332435" cy="393022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A9E27-671F-4EC9-B9A8-FE87FAF93D39}" type="datetimeFigureOut">
              <a:rPr lang="ja-JP" altLang="en-US"/>
              <a:pPr>
                <a:defRPr/>
              </a:pPr>
              <a:t>2020/8/5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0F061-0C60-4AC8-9014-C64F6E63B95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B1BA0-46F6-40FF-A8E6-47BDA139AB49}" type="datetimeFigureOut">
              <a:rPr lang="ja-JP" altLang="en-US"/>
              <a:pPr>
                <a:defRPr/>
              </a:pPr>
              <a:t>2020/8/5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AD1A2-0675-40F0-A8F3-7AC582EF36E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710FE-E3C4-4249-AEB8-F20851858CE1}" type="datetimeFigureOut">
              <a:rPr lang="ja-JP" altLang="en-US"/>
              <a:pPr>
                <a:defRPr/>
              </a:pPr>
              <a:t>2020/8/5</a:t>
            </a:fld>
            <a:endParaRPr lang="ja-JP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0D908-FF48-4B64-AA7D-D71B67C4B49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487680"/>
            <a:ext cx="1769507" cy="1706880"/>
          </a:xfrm>
        </p:spPr>
        <p:txBody>
          <a:bodyPr anchor="b"/>
          <a:lstStyle>
            <a:lvl1pPr>
              <a:defRPr sz="19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2435" y="1053255"/>
            <a:ext cx="2777490" cy="5198533"/>
          </a:xfrm>
        </p:spPr>
        <p:txBody>
          <a:bodyPr/>
          <a:lstStyle>
            <a:lvl1pPr>
              <a:defRPr sz="1920"/>
            </a:lvl1pPr>
            <a:lvl2pPr>
              <a:defRPr sz="1680"/>
            </a:lvl2pPr>
            <a:lvl3pPr>
              <a:defRPr sz="144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05" y="2194560"/>
            <a:ext cx="1769507" cy="4065694"/>
          </a:xfrm>
        </p:spPr>
        <p:txBody>
          <a:bodyPr/>
          <a:lstStyle>
            <a:lvl1pPr marL="0" indent="0">
              <a:buNone/>
              <a:defRPr sz="960"/>
            </a:lvl1pPr>
            <a:lvl2pPr marL="274320" indent="0">
              <a:buNone/>
              <a:defRPr sz="840"/>
            </a:lvl2pPr>
            <a:lvl3pPr marL="548640" indent="0">
              <a:buNone/>
              <a:defRPr sz="720"/>
            </a:lvl3pPr>
            <a:lvl4pPr marL="822960" indent="0">
              <a:buNone/>
              <a:defRPr sz="600"/>
            </a:lvl4pPr>
            <a:lvl5pPr marL="1097280" indent="0">
              <a:buNone/>
              <a:defRPr sz="600"/>
            </a:lvl5pPr>
            <a:lvl6pPr marL="1371600" indent="0">
              <a:buNone/>
              <a:defRPr sz="600"/>
            </a:lvl6pPr>
            <a:lvl7pPr marL="1645920" indent="0">
              <a:buNone/>
              <a:defRPr sz="600"/>
            </a:lvl7pPr>
            <a:lvl8pPr marL="1920240" indent="0">
              <a:buNone/>
              <a:defRPr sz="600"/>
            </a:lvl8pPr>
            <a:lvl9pPr marL="2194560" indent="0">
              <a:buNone/>
              <a:defRPr sz="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5436F-5BB7-4469-8737-52719CFF8D65}" type="datetimeFigureOut">
              <a:rPr lang="ja-JP" altLang="en-US"/>
              <a:pPr>
                <a:defRPr/>
              </a:pPr>
              <a:t>2020/8/5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CBD4B-2A5B-40D6-A8F3-7E05685D2D6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05" y="487680"/>
            <a:ext cx="1769507" cy="1706880"/>
          </a:xfrm>
        </p:spPr>
        <p:txBody>
          <a:bodyPr anchor="b"/>
          <a:lstStyle>
            <a:lvl1pPr>
              <a:defRPr sz="19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32435" y="1053255"/>
            <a:ext cx="2777490" cy="5198533"/>
          </a:xfrm>
        </p:spPr>
        <p:txBody>
          <a:bodyPr anchor="t"/>
          <a:lstStyle>
            <a:lvl1pPr marL="0" indent="0">
              <a:buNone/>
              <a:defRPr sz="1920"/>
            </a:lvl1pPr>
            <a:lvl2pPr marL="274320" indent="0">
              <a:buNone/>
              <a:defRPr sz="1680"/>
            </a:lvl2pPr>
            <a:lvl3pPr marL="548640" indent="0">
              <a:buNone/>
              <a:defRPr sz="1440"/>
            </a:lvl3pPr>
            <a:lvl4pPr marL="822960" indent="0">
              <a:buNone/>
              <a:defRPr sz="1200"/>
            </a:lvl4pPr>
            <a:lvl5pPr marL="1097280" indent="0">
              <a:buNone/>
              <a:defRPr sz="1200"/>
            </a:lvl5pPr>
            <a:lvl6pPr marL="1371600" indent="0">
              <a:buNone/>
              <a:defRPr sz="1200"/>
            </a:lvl6pPr>
            <a:lvl7pPr marL="1645920" indent="0">
              <a:buNone/>
              <a:defRPr sz="1200"/>
            </a:lvl7pPr>
            <a:lvl8pPr marL="1920240" indent="0">
              <a:buNone/>
              <a:defRPr sz="1200"/>
            </a:lvl8pPr>
            <a:lvl9pPr marL="2194560" indent="0">
              <a:buNone/>
              <a:defRPr sz="12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05" y="2194560"/>
            <a:ext cx="1769507" cy="4065694"/>
          </a:xfrm>
        </p:spPr>
        <p:txBody>
          <a:bodyPr/>
          <a:lstStyle>
            <a:lvl1pPr marL="0" indent="0">
              <a:buNone/>
              <a:defRPr sz="960"/>
            </a:lvl1pPr>
            <a:lvl2pPr marL="274320" indent="0">
              <a:buNone/>
              <a:defRPr sz="840"/>
            </a:lvl2pPr>
            <a:lvl3pPr marL="548640" indent="0">
              <a:buNone/>
              <a:defRPr sz="720"/>
            </a:lvl3pPr>
            <a:lvl4pPr marL="822960" indent="0">
              <a:buNone/>
              <a:defRPr sz="600"/>
            </a:lvl4pPr>
            <a:lvl5pPr marL="1097280" indent="0">
              <a:buNone/>
              <a:defRPr sz="600"/>
            </a:lvl5pPr>
            <a:lvl6pPr marL="1371600" indent="0">
              <a:buNone/>
              <a:defRPr sz="600"/>
            </a:lvl6pPr>
            <a:lvl7pPr marL="1645920" indent="0">
              <a:buNone/>
              <a:defRPr sz="600"/>
            </a:lvl7pPr>
            <a:lvl8pPr marL="1920240" indent="0">
              <a:buNone/>
              <a:defRPr sz="600"/>
            </a:lvl8pPr>
            <a:lvl9pPr marL="2194560" indent="0">
              <a:buNone/>
              <a:defRPr sz="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0935-C212-4542-A09C-F68530B33A2B}" type="datetimeFigureOut">
              <a:rPr lang="ja-JP" altLang="en-US"/>
              <a:pPr>
                <a:defRPr/>
              </a:pPr>
              <a:t>2020/8/5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3D8B8-A1CE-4AE3-93FE-F611EF14DE9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825" y="388938"/>
            <a:ext cx="4730750" cy="14144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825" y="1947863"/>
            <a:ext cx="4730750" cy="4640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825" y="6780213"/>
            <a:ext cx="1233488" cy="3889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7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ABCFB99-1C3C-4619-BBA4-9F1D3B4C7EE6}" type="datetimeFigureOut">
              <a:rPr lang="ja-JP" altLang="en-US"/>
              <a:pPr>
                <a:defRPr/>
              </a:pPr>
              <a:t>2020/8/5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17688" y="6780213"/>
            <a:ext cx="1851025" cy="3889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72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75088" y="6780213"/>
            <a:ext cx="1233487" cy="3889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7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48D49E4-B7E0-43B2-9A88-13F159B7F27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l" defTabSz="547688" rtl="0" fontAlgn="base">
        <a:lnSpc>
          <a:spcPct val="90000"/>
        </a:lnSpc>
        <a:spcBef>
          <a:spcPct val="0"/>
        </a:spcBef>
        <a:spcAft>
          <a:spcPct val="0"/>
        </a:spcAft>
        <a:defRPr kumimoji="1" sz="2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547688" rtl="0" fontAlgn="base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tx1"/>
          </a:solidFill>
          <a:latin typeface="Calibri Light" pitchFamily="34" charset="0"/>
        </a:defRPr>
      </a:lvl2pPr>
      <a:lvl3pPr algn="l" defTabSz="547688" rtl="0" fontAlgn="base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tx1"/>
          </a:solidFill>
          <a:latin typeface="Calibri Light" pitchFamily="34" charset="0"/>
        </a:defRPr>
      </a:lvl3pPr>
      <a:lvl4pPr algn="l" defTabSz="547688" rtl="0" fontAlgn="base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tx1"/>
          </a:solidFill>
          <a:latin typeface="Calibri Light" pitchFamily="34" charset="0"/>
        </a:defRPr>
      </a:lvl4pPr>
      <a:lvl5pPr algn="l" defTabSz="547688" rtl="0" fontAlgn="base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tx1"/>
          </a:solidFill>
          <a:latin typeface="Calibri Light" pitchFamily="34" charset="0"/>
        </a:defRPr>
      </a:lvl5pPr>
      <a:lvl6pPr marL="457200" algn="l" defTabSz="547688" rtl="0" fontAlgn="base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tx1"/>
          </a:solidFill>
          <a:latin typeface="Calibri Light" pitchFamily="34" charset="0"/>
        </a:defRPr>
      </a:lvl6pPr>
      <a:lvl7pPr marL="914400" algn="l" defTabSz="547688" rtl="0" fontAlgn="base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tx1"/>
          </a:solidFill>
          <a:latin typeface="Calibri Light" pitchFamily="34" charset="0"/>
        </a:defRPr>
      </a:lvl7pPr>
      <a:lvl8pPr marL="1371600" algn="l" defTabSz="547688" rtl="0" fontAlgn="base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tx1"/>
          </a:solidFill>
          <a:latin typeface="Calibri Light" pitchFamily="34" charset="0"/>
        </a:defRPr>
      </a:lvl8pPr>
      <a:lvl9pPr marL="1828800" algn="l" defTabSz="547688" rtl="0" fontAlgn="base">
        <a:lnSpc>
          <a:spcPct val="90000"/>
        </a:lnSpc>
        <a:spcBef>
          <a:spcPct val="0"/>
        </a:spcBef>
        <a:spcAft>
          <a:spcPct val="0"/>
        </a:spcAft>
        <a:defRPr kumimoji="1" sz="2600">
          <a:solidFill>
            <a:schemeClr val="tx1"/>
          </a:solidFill>
          <a:latin typeface="Calibri Light" pitchFamily="34" charset="0"/>
        </a:defRPr>
      </a:lvl9pPr>
    </p:titleStyle>
    <p:bodyStyle>
      <a:lvl1pPr marL="136525" indent="-136525" algn="l" defTabSz="547688" rtl="0" fontAlgn="base">
        <a:lnSpc>
          <a:spcPct val="90000"/>
        </a:lnSpc>
        <a:spcBef>
          <a:spcPts val="6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1163" indent="-136525" algn="l" defTabSz="547688" rtl="0" fontAlgn="base">
        <a:lnSpc>
          <a:spcPct val="90000"/>
        </a:lnSpc>
        <a:spcBef>
          <a:spcPts val="300"/>
        </a:spcBef>
        <a:spcAft>
          <a:spcPct val="0"/>
        </a:spcAft>
        <a:buFont typeface="Arial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36525" algn="l" defTabSz="547688" rtl="0" fontAlgn="base">
        <a:lnSpc>
          <a:spcPct val="90000"/>
        </a:lnSpc>
        <a:spcBef>
          <a:spcPts val="300"/>
        </a:spcBef>
        <a:spcAft>
          <a:spcPct val="0"/>
        </a:spcAft>
        <a:buFont typeface="Arial" charset="0"/>
        <a:buChar char="•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58850" indent="-136525" algn="l" defTabSz="547688" rtl="0" fontAlgn="base">
        <a:lnSpc>
          <a:spcPct val="90000"/>
        </a:lnSpc>
        <a:spcBef>
          <a:spcPts val="300"/>
        </a:spcBef>
        <a:spcAft>
          <a:spcPct val="0"/>
        </a:spcAft>
        <a:buFont typeface="Arial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233488" indent="-136525" algn="l" defTabSz="547688" rtl="0" fontAlgn="base">
        <a:lnSpc>
          <a:spcPct val="90000"/>
        </a:lnSpc>
        <a:spcBef>
          <a:spcPts val="300"/>
        </a:spcBef>
        <a:spcAft>
          <a:spcPct val="0"/>
        </a:spcAft>
        <a:buFont typeface="Arial" charset="0"/>
        <a:buChar char="•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kumimoji="1" sz="108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kumimoji="1" sz="108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kumimoji="1" sz="108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37160" algn="l" defTabSz="54864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kumimoji="1" sz="1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8640" rtl="0" eaLnBrk="1" latinLnBrk="0" hangingPunct="1">
        <a:defRPr kumimoji="1" sz="108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algn="l" defTabSz="548640" rtl="0" eaLnBrk="1" latinLnBrk="0" hangingPunct="1">
        <a:defRPr kumimoji="1" sz="108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algn="l" defTabSz="548640" rtl="0" eaLnBrk="1" latinLnBrk="0" hangingPunct="1">
        <a:defRPr kumimoji="1" sz="108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algn="l" defTabSz="548640" rtl="0" eaLnBrk="1" latinLnBrk="0" hangingPunct="1">
        <a:defRPr kumimoji="1" sz="108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algn="l" defTabSz="548640" rtl="0" eaLnBrk="1" latinLnBrk="0" hangingPunct="1">
        <a:defRPr kumimoji="1" sz="108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algn="l" defTabSz="548640" rtl="0" eaLnBrk="1" latinLnBrk="0" hangingPunct="1">
        <a:defRPr kumimoji="1" sz="108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algn="l" defTabSz="548640" rtl="0" eaLnBrk="1" latinLnBrk="0" hangingPunct="1">
        <a:defRPr kumimoji="1" sz="1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algn="l" defTabSz="548640" rtl="0" eaLnBrk="1" latinLnBrk="0" hangingPunct="1">
        <a:defRPr kumimoji="1" sz="1080" kern="1200">
          <a:solidFill>
            <a:schemeClr val="tx1"/>
          </a:solidFill>
          <a:latin typeface="+mn-lt"/>
          <a:ea typeface="+mn-ea"/>
          <a:cs typeface="+mn-cs"/>
        </a:defRPr>
      </a:lvl8pPr>
      <a:lvl9pPr marL="2194560" algn="l" defTabSz="548640" rtl="0" eaLnBrk="1" latinLnBrk="0" hangingPunct="1">
        <a:defRPr kumimoji="1" sz="1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1"/>
          <p:cNvSpPr>
            <a:spLocks noGrp="1"/>
          </p:cNvSpPr>
          <p:nvPr>
            <p:ph type="title"/>
          </p:nvPr>
        </p:nvSpPr>
        <p:spPr bwMode="auto">
          <a:xfrm>
            <a:off x="176213" y="161925"/>
            <a:ext cx="2241550" cy="28098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ja-JP" altLang="en-US" sz="1200" smtClean="0">
                <a:latin typeface="ＭＳ ゴシック" pitchFamily="49" charset="-128"/>
                <a:ea typeface="ＭＳ ゴシック" pitchFamily="49" charset="-128"/>
              </a:rPr>
              <a:t>図や表について</a:t>
            </a:r>
          </a:p>
        </p:txBody>
      </p:sp>
      <p:sp>
        <p:nvSpPr>
          <p:cNvPr id="14338" name="テキスト ボックス 2"/>
          <p:cNvSpPr txBox="1">
            <a:spLocks noChangeArrowheads="1"/>
          </p:cNvSpPr>
          <p:nvPr/>
        </p:nvSpPr>
        <p:spPr bwMode="auto">
          <a:xfrm>
            <a:off x="403225" y="417513"/>
            <a:ext cx="467995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lvl="2" indent="-252413">
              <a:lnSpc>
                <a:spcPct val="150000"/>
              </a:lnSpc>
              <a:buFont typeface="Calibri Light" pitchFamily="34" charset="0"/>
              <a:buAutoNum type="arabicPeriod"/>
            </a:pPr>
            <a:r>
              <a:rPr kumimoji="0" lang="en-US" altLang="ja-JP" sz="1000" u="sng">
                <a:latin typeface="ＭＳ ゴシック" pitchFamily="49" charset="-128"/>
                <a:ea typeface="ＭＳ ゴシック" pitchFamily="49" charset="-128"/>
              </a:rPr>
              <a:t>1</a:t>
            </a:r>
            <a:r>
              <a:rPr kumimoji="0" lang="ja-JP" altLang="ja-JP" sz="1000" u="sng">
                <a:latin typeface="ＭＳ ゴシック" pitchFamily="49" charset="-128"/>
                <a:ea typeface="ＭＳ ゴシック" pitchFamily="49" charset="-128"/>
              </a:rPr>
              <a:t>つの図表</a:t>
            </a:r>
            <a:r>
              <a:rPr kumimoji="0" lang="ja-JP" altLang="ja-JP" sz="1000">
                <a:latin typeface="ＭＳ ゴシック" pitchFamily="49" charset="-128"/>
                <a:ea typeface="ＭＳ ゴシック" pitchFamily="49" charset="-128"/>
              </a:rPr>
              <a:t>に対して、</a:t>
            </a:r>
            <a:r>
              <a:rPr kumimoji="0" lang="ja-JP" altLang="en-US" sz="1000" u="sng">
                <a:latin typeface="ＭＳ ゴシック" pitchFamily="49" charset="-128"/>
                <a:ea typeface="ＭＳ ゴシック" pitchFamily="49" charset="-128"/>
              </a:rPr>
              <a:t>１</a:t>
            </a:r>
            <a:r>
              <a:rPr kumimoji="0" lang="ja-JP" altLang="ja-JP" sz="1000" u="sng">
                <a:latin typeface="ＭＳ ゴシック" pitchFamily="49" charset="-128"/>
                <a:ea typeface="ＭＳ ゴシック" pitchFamily="49" charset="-128"/>
              </a:rPr>
              <a:t>枚の</a:t>
            </a:r>
            <a:r>
              <a:rPr kumimoji="0" lang="ja-JP" altLang="en-US" sz="1000" u="sng">
                <a:latin typeface="ＭＳ ゴシック" pitchFamily="49" charset="-128"/>
                <a:ea typeface="ＭＳ ゴシック" pitchFamily="49" charset="-128"/>
              </a:rPr>
              <a:t>スライド</a:t>
            </a:r>
            <a:r>
              <a:rPr kumimoji="0" lang="ja-JP" altLang="ja-JP" sz="1000">
                <a:latin typeface="ＭＳ ゴシック" pitchFamily="49" charset="-128"/>
                <a:ea typeface="ＭＳ ゴシック" pitchFamily="49" charset="-128"/>
              </a:rPr>
              <a:t>を大小に関わらず</a:t>
            </a:r>
            <a:r>
              <a:rPr kumimoji="0" lang="ja-JP" altLang="en-US" sz="1000">
                <a:latin typeface="ＭＳ ゴシック" pitchFamily="49" charset="-128"/>
                <a:ea typeface="ＭＳ ゴシック" pitchFamily="49" charset="-128"/>
              </a:rPr>
              <a:t>ご</a:t>
            </a:r>
            <a:r>
              <a:rPr kumimoji="0" lang="ja-JP" altLang="ja-JP" sz="1000">
                <a:latin typeface="ＭＳ ゴシック" pitchFamily="49" charset="-128"/>
                <a:ea typeface="ＭＳ ゴシック" pitchFamily="49" charset="-128"/>
              </a:rPr>
              <a:t>使用くださ</a:t>
            </a:r>
            <a:r>
              <a:rPr kumimoji="0" lang="ja-JP" altLang="en-US" sz="1000">
                <a:latin typeface="ＭＳ ゴシック" pitchFamily="49" charset="-128"/>
                <a:ea typeface="ＭＳ ゴシック" pitchFamily="49" charset="-128"/>
              </a:rPr>
              <a:t>い。</a:t>
            </a:r>
            <a:endParaRPr kumimoji="0" lang="en-US" altLang="ja-JP" sz="1000">
              <a:latin typeface="ＭＳ ゴシック" pitchFamily="49" charset="-128"/>
              <a:ea typeface="ＭＳ ゴシック" pitchFamily="49" charset="-128"/>
            </a:endParaRPr>
          </a:p>
          <a:p>
            <a:pPr marL="266700" lvl="2" indent="-252413">
              <a:lnSpc>
                <a:spcPct val="150000"/>
              </a:lnSpc>
              <a:buFont typeface="Calibri Light" pitchFamily="34" charset="0"/>
              <a:buAutoNum type="arabicPeriod"/>
            </a:pPr>
            <a:r>
              <a:rPr kumimoji="0" lang="ja-JP" altLang="en-US" sz="1000">
                <a:latin typeface="ＭＳ ゴシック" pitchFamily="49" charset="-128"/>
                <a:ea typeface="ＭＳ ゴシック" pitchFamily="49" charset="-128"/>
              </a:rPr>
              <a:t>図（グラフ・イラスト・写真）はグレースケールとしてください</a:t>
            </a:r>
            <a:r>
              <a:rPr kumimoji="0" lang="ja-JP" altLang="ja-JP" sz="1000">
                <a:latin typeface="ＭＳ ゴシック" pitchFamily="49" charset="-128"/>
                <a:ea typeface="ＭＳ ゴシック" pitchFamily="49" charset="-128"/>
              </a:rPr>
              <a:t>。</a:t>
            </a:r>
            <a:endParaRPr kumimoji="0" lang="en-US" altLang="ja-JP" sz="1000">
              <a:latin typeface="ＭＳ ゴシック" pitchFamily="49" charset="-128"/>
              <a:ea typeface="ＭＳ ゴシック" pitchFamily="49" charset="-128"/>
            </a:endParaRPr>
          </a:p>
          <a:p>
            <a:pPr marL="266700" lvl="2" indent="-252413">
              <a:lnSpc>
                <a:spcPct val="150000"/>
              </a:lnSpc>
              <a:buFont typeface="Calibri Light" pitchFamily="34" charset="0"/>
              <a:buAutoNum type="arabicPeriod"/>
            </a:pPr>
            <a:r>
              <a:rPr kumimoji="0" lang="ja-JP" altLang="ja-JP" sz="1000">
                <a:latin typeface="ＭＳ ゴシック" pitchFamily="49" charset="-128"/>
                <a:ea typeface="ＭＳ ゴシック" pitchFamily="49" charset="-128"/>
              </a:rPr>
              <a:t>表は</a:t>
            </a:r>
            <a:r>
              <a:rPr kumimoji="0" lang="ja-JP" altLang="en-US" sz="1000">
                <a:latin typeface="ＭＳ ゴシック" pitchFamily="49" charset="-128"/>
                <a:ea typeface="ＭＳ ゴシック" pitchFamily="49" charset="-128"/>
              </a:rPr>
              <a:t>モノクロ（</a:t>
            </a:r>
            <a:r>
              <a:rPr kumimoji="0" lang="ja-JP" altLang="ja-JP" sz="1000">
                <a:latin typeface="ＭＳ ゴシック" pitchFamily="49" charset="-128"/>
                <a:ea typeface="ＭＳ ゴシック" pitchFamily="49" charset="-128"/>
              </a:rPr>
              <a:t>白黒</a:t>
            </a:r>
            <a:r>
              <a:rPr kumimoji="0" lang="ja-JP" altLang="en-US" sz="1000">
                <a:latin typeface="ＭＳ ゴシック" pitchFamily="49" charset="-128"/>
                <a:ea typeface="ＭＳ ゴシック" pitchFamily="49" charset="-128"/>
              </a:rPr>
              <a:t>）</a:t>
            </a:r>
            <a:r>
              <a:rPr kumimoji="0" lang="ja-JP" altLang="ja-JP" sz="1000">
                <a:latin typeface="ＭＳ ゴシック" pitchFamily="49" charset="-128"/>
                <a:ea typeface="ＭＳ ゴシック" pitchFamily="49" charset="-128"/>
              </a:rPr>
              <a:t>で</a:t>
            </a:r>
            <a:r>
              <a:rPr kumimoji="0" lang="ja-JP" altLang="en-US" sz="1000">
                <a:latin typeface="ＭＳ ゴシック" pitchFamily="49" charset="-128"/>
                <a:ea typeface="ＭＳ ゴシック" pitchFamily="49" charset="-128"/>
              </a:rPr>
              <a:t>ご</a:t>
            </a:r>
            <a:r>
              <a:rPr kumimoji="0" lang="ja-JP" altLang="ja-JP" sz="1000">
                <a:latin typeface="ＭＳ ゴシック" pitchFamily="49" charset="-128"/>
                <a:ea typeface="ＭＳ ゴシック" pitchFamily="49" charset="-128"/>
              </a:rPr>
              <a:t>作成ください</a:t>
            </a:r>
            <a:r>
              <a:rPr kumimoji="0" lang="ja-JP" altLang="en-US" sz="1000">
                <a:latin typeface="ＭＳ ゴシック" pitchFamily="49" charset="-128"/>
                <a:ea typeface="ＭＳ ゴシック" pitchFamily="49" charset="-128"/>
              </a:rPr>
              <a:t>。</a:t>
            </a:r>
            <a:endParaRPr kumimoji="0" lang="en-US" altLang="ja-JP" sz="1000">
              <a:latin typeface="ＭＳ ゴシック" pitchFamily="49" charset="-128"/>
              <a:ea typeface="ＭＳ ゴシック" pitchFamily="49" charset="-128"/>
            </a:endParaRPr>
          </a:p>
          <a:p>
            <a:pPr marL="266700" lvl="2" indent="-252413">
              <a:lnSpc>
                <a:spcPct val="150000"/>
              </a:lnSpc>
              <a:buFont typeface="Calibri Light" pitchFamily="34" charset="0"/>
              <a:buAutoNum type="arabicPeriod"/>
            </a:pPr>
            <a:r>
              <a:rPr kumimoji="0" lang="ja-JP" altLang="ja-JP" sz="1000">
                <a:latin typeface="ＭＳ ゴシック" pitchFamily="49" charset="-128"/>
                <a:ea typeface="ＭＳ ゴシック" pitchFamily="49" charset="-128"/>
              </a:rPr>
              <a:t>グラフ</a:t>
            </a:r>
            <a:r>
              <a:rPr kumimoji="0" lang="ja-JP" altLang="en-US" sz="1000">
                <a:latin typeface="ＭＳ ゴシック" pitchFamily="49" charset="-128"/>
                <a:ea typeface="ＭＳ ゴシック" pitchFamily="49" charset="-128"/>
              </a:rPr>
              <a:t>や図</a:t>
            </a:r>
            <a:r>
              <a:rPr kumimoji="0" lang="ja-JP" altLang="ja-JP" sz="1000">
                <a:latin typeface="ＭＳ ゴシック" pitchFamily="49" charset="-128"/>
                <a:ea typeface="ＭＳ ゴシック" pitchFamily="49" charset="-128"/>
              </a:rPr>
              <a:t>に</a:t>
            </a:r>
            <a:r>
              <a:rPr kumimoji="0" lang="ja-JP" altLang="en-US" sz="1000">
                <a:latin typeface="ＭＳ ゴシック" pitchFamily="49" charset="-128"/>
                <a:ea typeface="ＭＳ ゴシック" pitchFamily="49" charset="-128"/>
              </a:rPr>
              <a:t>おいて、</a:t>
            </a:r>
            <a:r>
              <a:rPr kumimoji="0" lang="ja-JP" altLang="ja-JP" sz="1000">
                <a:latin typeface="ＭＳ ゴシック" pitchFamily="49" charset="-128"/>
                <a:ea typeface="ＭＳ ゴシック" pitchFamily="49" charset="-128"/>
              </a:rPr>
              <a:t>濃度</a:t>
            </a:r>
            <a:r>
              <a:rPr kumimoji="0" lang="ja-JP" altLang="en-US" sz="1000">
                <a:latin typeface="ＭＳ ゴシック" pitchFamily="49" charset="-128"/>
                <a:ea typeface="ＭＳ ゴシック" pitchFamily="49" charset="-128"/>
              </a:rPr>
              <a:t>のわずかな差</a:t>
            </a:r>
            <a:r>
              <a:rPr kumimoji="0" lang="ja-JP" altLang="ja-JP" sz="1000">
                <a:latin typeface="ＭＳ ゴシック" pitchFamily="49" charset="-128"/>
                <a:ea typeface="ＭＳ ゴシック" pitchFamily="49" charset="-128"/>
              </a:rPr>
              <a:t>や</a:t>
            </a:r>
            <a:r>
              <a:rPr kumimoji="0" lang="ja-JP" altLang="en-US" sz="1000">
                <a:latin typeface="ＭＳ ゴシック" pitchFamily="49" charset="-128"/>
                <a:ea typeface="ＭＳ ゴシック" pitchFamily="49" charset="-128"/>
              </a:rPr>
              <a:t>、</a:t>
            </a:r>
            <a:r>
              <a:rPr kumimoji="0" lang="ja-JP" altLang="ja-JP" sz="1000">
                <a:latin typeface="ＭＳ ゴシック" pitchFamily="49" charset="-128"/>
                <a:ea typeface="ＭＳ ゴシック" pitchFamily="49" charset="-128"/>
              </a:rPr>
              <a:t>網がけの</a:t>
            </a:r>
            <a:r>
              <a:rPr kumimoji="0" lang="ja-JP" altLang="en-US" sz="1000">
                <a:latin typeface="ＭＳ ゴシック" pitchFamily="49" charset="-128"/>
                <a:ea typeface="ＭＳ ゴシック" pitchFamily="49" charset="-128"/>
              </a:rPr>
              <a:t>細かな</a:t>
            </a:r>
            <a:r>
              <a:rPr kumimoji="0" lang="ja-JP" altLang="ja-JP" sz="1000">
                <a:latin typeface="ＭＳ ゴシック" pitchFamily="49" charset="-128"/>
                <a:ea typeface="ＭＳ ゴシック" pitchFamily="49" charset="-128"/>
              </a:rPr>
              <a:t>違いによる区分けは、印刷するとわからなくなるので使わないで</a:t>
            </a:r>
            <a:r>
              <a:rPr kumimoji="0" lang="ja-JP" altLang="en-US" sz="1000">
                <a:latin typeface="ＭＳ ゴシック" pitchFamily="49" charset="-128"/>
                <a:ea typeface="ＭＳ ゴシック" pitchFamily="49" charset="-128"/>
              </a:rPr>
              <a:t>くだ</a:t>
            </a:r>
            <a:r>
              <a:rPr kumimoji="0" lang="ja-JP" altLang="ja-JP" sz="1000">
                <a:latin typeface="ＭＳ ゴシック" pitchFamily="49" charset="-128"/>
                <a:ea typeface="ＭＳ ゴシック" pitchFamily="49" charset="-128"/>
              </a:rPr>
              <a:t>さい。</a:t>
            </a:r>
            <a:endParaRPr kumimoji="0" lang="en-US" altLang="ja-JP" sz="1000">
              <a:latin typeface="ＭＳ ゴシック" pitchFamily="49" charset="-128"/>
              <a:ea typeface="ＭＳ ゴシック" pitchFamily="49" charset="-128"/>
            </a:endParaRPr>
          </a:p>
          <a:p>
            <a:pPr marL="266700" lvl="2" indent="-252413">
              <a:lnSpc>
                <a:spcPct val="150000"/>
              </a:lnSpc>
              <a:buFont typeface="Calibri Light" pitchFamily="34" charset="0"/>
              <a:buAutoNum type="arabicPeriod"/>
            </a:pPr>
            <a:r>
              <a:rPr kumimoji="0" lang="ja-JP" altLang="en-US" sz="1000">
                <a:latin typeface="ＭＳ ゴシック" pitchFamily="49" charset="-128"/>
                <a:ea typeface="ＭＳ ゴシック" pitchFamily="49" charset="-128"/>
              </a:rPr>
              <a:t>この</a:t>
            </a:r>
            <a:r>
              <a:rPr kumimoji="0" lang="en-US" altLang="ja-JP" sz="1000">
                <a:latin typeface="ＭＳ ゴシック" pitchFamily="49" charset="-128"/>
                <a:ea typeface="ＭＳ ゴシック" pitchFamily="49" charset="-128"/>
              </a:rPr>
              <a:t>PowerPoint</a:t>
            </a:r>
            <a:r>
              <a:rPr kumimoji="0" lang="ja-JP" altLang="en-US" sz="1000">
                <a:latin typeface="ＭＳ ゴシック" pitchFamily="49" charset="-128"/>
                <a:ea typeface="ＭＳ ゴシック" pitchFamily="49" charset="-128"/>
              </a:rPr>
              <a:t>ファイルは</a:t>
            </a:r>
            <a:r>
              <a:rPr kumimoji="0" lang="en-US" altLang="ja-JP" sz="1000">
                <a:latin typeface="ＭＳ ゴシック" pitchFamily="49" charset="-128"/>
                <a:ea typeface="ＭＳ ゴシック" pitchFamily="49" charset="-128"/>
              </a:rPr>
              <a:t>B5</a:t>
            </a:r>
            <a:r>
              <a:rPr kumimoji="0" lang="ja-JP" altLang="en-US" sz="1000">
                <a:latin typeface="ＭＳ ゴシック" pitchFamily="49" charset="-128"/>
                <a:ea typeface="ＭＳ ゴシック" pitchFamily="49" charset="-128"/>
              </a:rPr>
              <a:t>であり、本誌の大きさと同じです。図表の大きさは、レイアウトを意識して作成してください。図表は、ページの</a:t>
            </a:r>
            <a:r>
              <a:rPr kumimoji="0" lang="en-US" altLang="ja-JP" sz="1000">
                <a:latin typeface="ＭＳ ゴシック" pitchFamily="49" charset="-128"/>
                <a:ea typeface="ＭＳ ゴシック" pitchFamily="49" charset="-128"/>
              </a:rPr>
              <a:t>1/4</a:t>
            </a:r>
            <a:r>
              <a:rPr kumimoji="0" lang="ja-JP" altLang="en-US" sz="1000">
                <a:latin typeface="ＭＳ ゴシック" pitchFamily="49" charset="-128"/>
                <a:ea typeface="ＭＳ ゴシック" pitchFamily="49" charset="-128"/>
              </a:rPr>
              <a:t>、</a:t>
            </a:r>
            <a:r>
              <a:rPr kumimoji="0" lang="en-US" altLang="ja-JP" sz="1000">
                <a:latin typeface="ＭＳ ゴシック" pitchFamily="49" charset="-128"/>
                <a:ea typeface="ＭＳ ゴシック" pitchFamily="49" charset="-128"/>
              </a:rPr>
              <a:t>1/3</a:t>
            </a:r>
            <a:r>
              <a:rPr kumimoji="0" lang="ja-JP" altLang="en-US" sz="1000">
                <a:latin typeface="ＭＳ ゴシック" pitchFamily="49" charset="-128"/>
                <a:ea typeface="ＭＳ ゴシック" pitchFamily="49" charset="-128"/>
              </a:rPr>
              <a:t>、</a:t>
            </a:r>
            <a:r>
              <a:rPr kumimoji="0" lang="en-US" altLang="ja-JP" sz="1000">
                <a:latin typeface="ＭＳ ゴシック" pitchFamily="49" charset="-128"/>
                <a:ea typeface="ＭＳ ゴシック" pitchFamily="49" charset="-128"/>
              </a:rPr>
              <a:t>1/2</a:t>
            </a:r>
            <a:r>
              <a:rPr kumimoji="0" lang="ja-JP" altLang="en-US" sz="1000">
                <a:latin typeface="ＭＳ ゴシック" pitchFamily="49" charset="-128"/>
                <a:ea typeface="ＭＳ ゴシック" pitchFamily="49" charset="-128"/>
              </a:rPr>
              <a:t>、</a:t>
            </a:r>
            <a:r>
              <a:rPr kumimoji="0" lang="en-US" altLang="ja-JP" sz="1000">
                <a:latin typeface="ＭＳ ゴシック" pitchFamily="49" charset="-128"/>
                <a:ea typeface="ＭＳ ゴシック" pitchFamily="49" charset="-128"/>
              </a:rPr>
              <a:t>1/1</a:t>
            </a:r>
            <a:r>
              <a:rPr kumimoji="0" lang="ja-JP" altLang="en-US" sz="1000">
                <a:latin typeface="ＭＳ ゴシック" pitchFamily="49" charset="-128"/>
                <a:ea typeface="ＭＳ ゴシック" pitchFamily="49" charset="-128"/>
              </a:rPr>
              <a:t>の大きさの</a:t>
            </a:r>
            <a:r>
              <a:rPr kumimoji="0" lang="en-US" altLang="ja-JP" sz="1000">
                <a:latin typeface="ＭＳ ゴシック" pitchFamily="49" charset="-128"/>
                <a:ea typeface="ＭＳ ゴシック" pitchFamily="49" charset="-128"/>
              </a:rPr>
              <a:t>4</a:t>
            </a:r>
            <a:r>
              <a:rPr kumimoji="0" lang="ja-JP" altLang="en-US" sz="1000">
                <a:latin typeface="ＭＳ ゴシック" pitchFamily="49" charset="-128"/>
                <a:ea typeface="ＭＳ ゴシック" pitchFamily="49" charset="-128"/>
              </a:rPr>
              <a:t>パターンを基本としてください。掲載を希望する大きさがある場合は、「</a:t>
            </a:r>
            <a:r>
              <a:rPr kumimoji="0" lang="en-US" altLang="ja-JP" sz="1000">
                <a:latin typeface="ＭＳ ゴシック" pitchFamily="49" charset="-128"/>
                <a:ea typeface="ＭＳ ゴシック" pitchFamily="49" charset="-128"/>
              </a:rPr>
              <a:t>1/2</a:t>
            </a:r>
            <a:r>
              <a:rPr kumimoji="0" lang="ja-JP" altLang="en-US" sz="1000">
                <a:latin typeface="ＭＳ ゴシック" pitchFamily="49" charset="-128"/>
                <a:ea typeface="ＭＳ ゴシック" pitchFamily="49" charset="-128"/>
              </a:rPr>
              <a:t>の大きさを希望」とスライドに明記し、ご指定ください。ただし、余白などの都合上、実際の図表が小さく掲載される場合がありますので、ご注意ください。</a:t>
            </a:r>
            <a:endParaRPr kumimoji="0" lang="en-US" altLang="ja-JP" sz="1000">
              <a:latin typeface="ＭＳ ゴシック" pitchFamily="49" charset="-128"/>
              <a:ea typeface="ＭＳ ゴシック" pitchFamily="49" charset="-128"/>
            </a:endParaRPr>
          </a:p>
          <a:p>
            <a:pPr marL="266700" lvl="2" indent="-252413">
              <a:lnSpc>
                <a:spcPct val="150000"/>
              </a:lnSpc>
              <a:buFont typeface="Calibri Light" pitchFamily="34" charset="0"/>
              <a:buAutoNum type="arabicPeriod"/>
            </a:pPr>
            <a:r>
              <a:rPr kumimoji="0" lang="ja-JP" altLang="ja-JP" sz="1000">
                <a:latin typeface="ＭＳ ゴシック" pitchFamily="49" charset="-128"/>
                <a:ea typeface="ＭＳ ゴシック" pitchFamily="49" charset="-128"/>
              </a:rPr>
              <a:t>図や表には、必ず番号とタイトルを書き、必要</a:t>
            </a:r>
            <a:r>
              <a:rPr kumimoji="0" lang="ja-JP" altLang="en-US" sz="1000">
                <a:latin typeface="ＭＳ ゴシック" pitchFamily="49" charset="-128"/>
                <a:ea typeface="ＭＳ ゴシック" pitchFamily="49" charset="-128"/>
              </a:rPr>
              <a:t>に応じて</a:t>
            </a:r>
            <a:r>
              <a:rPr kumimoji="0" lang="ja-JP" altLang="ja-JP" sz="1000">
                <a:latin typeface="ＭＳ ゴシック" pitchFamily="49" charset="-128"/>
                <a:ea typeface="ＭＳ ゴシック" pitchFamily="49" charset="-128"/>
              </a:rPr>
              <a:t>説明文を書き入れて</a:t>
            </a:r>
            <a:r>
              <a:rPr kumimoji="0" lang="ja-JP" altLang="en-US" sz="1000">
                <a:latin typeface="ＭＳ ゴシック" pitchFamily="49" charset="-128"/>
                <a:ea typeface="ＭＳ ゴシック" pitchFamily="49" charset="-128"/>
              </a:rPr>
              <a:t>くだ</a:t>
            </a:r>
            <a:r>
              <a:rPr kumimoji="0" lang="ja-JP" altLang="ja-JP" sz="1000">
                <a:latin typeface="ＭＳ ゴシック" pitchFamily="49" charset="-128"/>
                <a:ea typeface="ＭＳ ゴシック" pitchFamily="49" charset="-128"/>
              </a:rPr>
              <a:t>さい。</a:t>
            </a:r>
          </a:p>
        </p:txBody>
      </p:sp>
      <p:sp>
        <p:nvSpPr>
          <p:cNvPr id="5" name="正方形/長方形 4">
            <a:extLst>
              <a:ext uri="{FF2B5EF4-FFF2-40B4-BE49-F238E27FC236}"/>
            </a:extLst>
          </p:cNvPr>
          <p:cNvSpPr/>
          <p:nvPr/>
        </p:nvSpPr>
        <p:spPr>
          <a:xfrm>
            <a:off x="598488" y="3476625"/>
            <a:ext cx="1397000" cy="18605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" name="正方形/長方形 5">
            <a:extLst>
              <a:ext uri="{FF2B5EF4-FFF2-40B4-BE49-F238E27FC236}"/>
            </a:extLst>
          </p:cNvPr>
          <p:cNvSpPr/>
          <p:nvPr/>
        </p:nvSpPr>
        <p:spPr>
          <a:xfrm>
            <a:off x="2095500" y="3476625"/>
            <a:ext cx="1395413" cy="18605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" name="正方形/長方形 6">
            <a:extLst>
              <a:ext uri="{FF2B5EF4-FFF2-40B4-BE49-F238E27FC236}"/>
            </a:extLst>
          </p:cNvPr>
          <p:cNvSpPr/>
          <p:nvPr/>
        </p:nvSpPr>
        <p:spPr>
          <a:xfrm>
            <a:off x="3592513" y="3476625"/>
            <a:ext cx="1395412" cy="18605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" name="正方形/長方形 9">
            <a:extLst>
              <a:ext uri="{FF2B5EF4-FFF2-40B4-BE49-F238E27FC236}"/>
            </a:extLst>
          </p:cNvPr>
          <p:cNvSpPr>
            <a:spLocks noChangeAspect="1"/>
          </p:cNvSpPr>
          <p:nvPr/>
        </p:nvSpPr>
        <p:spPr>
          <a:xfrm>
            <a:off x="598488" y="3476625"/>
            <a:ext cx="700087" cy="9318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343" name="テキスト ボックス 10"/>
          <p:cNvSpPr txBox="1">
            <a:spLocks noChangeArrowheads="1"/>
          </p:cNvSpPr>
          <p:nvPr/>
        </p:nvSpPr>
        <p:spPr bwMode="auto">
          <a:xfrm>
            <a:off x="695325" y="3757613"/>
            <a:ext cx="508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  <a:ea typeface="游ゴシック"/>
                <a:cs typeface="游ゴシック"/>
              </a:rPr>
              <a:t>1/4</a:t>
            </a:r>
            <a:endParaRPr lang="ja-JP" altLang="en-US">
              <a:latin typeface="Calibri" pitchFamily="34" charset="0"/>
              <a:ea typeface="游ゴシック"/>
              <a:cs typeface="游ゴシック"/>
            </a:endParaRPr>
          </a:p>
        </p:txBody>
      </p:sp>
      <p:sp>
        <p:nvSpPr>
          <p:cNvPr id="12" name="正方形/長方形 11">
            <a:extLst>
              <a:ext uri="{FF2B5EF4-FFF2-40B4-BE49-F238E27FC236}"/>
            </a:extLst>
          </p:cNvPr>
          <p:cNvSpPr/>
          <p:nvPr/>
        </p:nvSpPr>
        <p:spPr>
          <a:xfrm>
            <a:off x="2095500" y="3492500"/>
            <a:ext cx="1395413" cy="6191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345" name="テキスト ボックス 12"/>
          <p:cNvSpPr txBox="1">
            <a:spLocks noChangeArrowheads="1"/>
          </p:cNvSpPr>
          <p:nvPr/>
        </p:nvSpPr>
        <p:spPr bwMode="auto">
          <a:xfrm>
            <a:off x="2540000" y="3617913"/>
            <a:ext cx="508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  <a:ea typeface="游ゴシック"/>
                <a:cs typeface="游ゴシック"/>
              </a:rPr>
              <a:t>1/3</a:t>
            </a:r>
            <a:endParaRPr lang="ja-JP" altLang="en-US">
              <a:latin typeface="Calibri" pitchFamily="34" charset="0"/>
              <a:ea typeface="游ゴシック"/>
              <a:cs typeface="游ゴシック"/>
            </a:endParaRPr>
          </a:p>
        </p:txBody>
      </p:sp>
      <p:sp>
        <p:nvSpPr>
          <p:cNvPr id="14" name="正方形/長方形 13">
            <a:extLst>
              <a:ext uri="{FF2B5EF4-FFF2-40B4-BE49-F238E27FC236}"/>
            </a:extLst>
          </p:cNvPr>
          <p:cNvSpPr/>
          <p:nvPr/>
        </p:nvSpPr>
        <p:spPr>
          <a:xfrm>
            <a:off x="3592513" y="3475038"/>
            <a:ext cx="1395412" cy="931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347" name="テキスト ボックス 14"/>
          <p:cNvSpPr txBox="1">
            <a:spLocks noChangeArrowheads="1"/>
          </p:cNvSpPr>
          <p:nvPr/>
        </p:nvSpPr>
        <p:spPr bwMode="auto">
          <a:xfrm>
            <a:off x="4033838" y="3757613"/>
            <a:ext cx="5095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  <a:ea typeface="游ゴシック"/>
                <a:cs typeface="游ゴシック"/>
              </a:rPr>
              <a:t>1/2</a:t>
            </a:r>
            <a:endParaRPr lang="ja-JP" altLang="en-US">
              <a:latin typeface="Calibri" pitchFamily="34" charset="0"/>
              <a:ea typeface="游ゴシック"/>
              <a:cs typeface="游ゴシック"/>
            </a:endParaRPr>
          </a:p>
        </p:txBody>
      </p:sp>
      <p:sp>
        <p:nvSpPr>
          <p:cNvPr id="16" name="正方形/長方形 15">
            <a:extLst>
              <a:ext uri="{FF2B5EF4-FFF2-40B4-BE49-F238E27FC236}"/>
            </a:extLst>
          </p:cNvPr>
          <p:cNvSpPr/>
          <p:nvPr/>
        </p:nvSpPr>
        <p:spPr>
          <a:xfrm>
            <a:off x="598488" y="5394325"/>
            <a:ext cx="1397000" cy="18653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349" name="テキスト ボックス 16"/>
          <p:cNvSpPr txBox="1">
            <a:spLocks noChangeArrowheads="1"/>
          </p:cNvSpPr>
          <p:nvPr/>
        </p:nvSpPr>
        <p:spPr bwMode="auto">
          <a:xfrm>
            <a:off x="1042988" y="6138863"/>
            <a:ext cx="508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latin typeface="Calibri" pitchFamily="34" charset="0"/>
                <a:ea typeface="游ゴシック"/>
                <a:cs typeface="游ゴシック"/>
              </a:rPr>
              <a:t>1/1</a:t>
            </a:r>
            <a:endParaRPr lang="ja-JP" altLang="en-US">
              <a:latin typeface="Calibri" pitchFamily="34" charset="0"/>
              <a:ea typeface="游ゴシック"/>
              <a:cs typeface="游ゴシック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/>
            </a:extLst>
          </p:cNvPr>
          <p:cNvSpPr>
            <a:spLocks noChangeAspect="1"/>
          </p:cNvSpPr>
          <p:nvPr/>
        </p:nvSpPr>
        <p:spPr>
          <a:xfrm>
            <a:off x="15875" y="3657600"/>
            <a:ext cx="2727325" cy="36353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6386" name="タイトル 3"/>
          <p:cNvSpPr>
            <a:spLocks noGrp="1"/>
          </p:cNvSpPr>
          <p:nvPr>
            <p:ph type="title"/>
          </p:nvPr>
        </p:nvSpPr>
        <p:spPr bwMode="auto">
          <a:xfrm>
            <a:off x="328613" y="6365875"/>
            <a:ext cx="2149475" cy="39528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ja-JP" altLang="en-US" sz="1100" smtClean="0">
                <a:latin typeface="ＭＳ ゴシック" pitchFamily="49" charset="-128"/>
                <a:ea typeface="ＭＳ ゴシック" pitchFamily="49" charset="-128"/>
              </a:rPr>
              <a:t>図</a:t>
            </a:r>
            <a:r>
              <a:rPr lang="en-US" altLang="ja-JP" sz="1100" smtClean="0">
                <a:latin typeface="ＭＳ ゴシック" pitchFamily="49" charset="-128"/>
                <a:ea typeface="ＭＳ ゴシック" pitchFamily="49" charset="-128"/>
              </a:rPr>
              <a:t>1</a:t>
            </a:r>
            <a:r>
              <a:rPr lang="ja-JP" altLang="en-US" sz="1100" smtClean="0">
                <a:latin typeface="ＭＳ ゴシック" pitchFamily="49" charset="-128"/>
                <a:ea typeface="ＭＳ ゴシック" pitchFamily="49" charset="-128"/>
              </a:rPr>
              <a:t>　〇〇〇〇〇〇〇〇〇〇〇</a:t>
            </a:r>
          </a:p>
        </p:txBody>
      </p:sp>
      <p:sp>
        <p:nvSpPr>
          <p:cNvPr id="16387" name="タイトル 3"/>
          <p:cNvSpPr txBox="1">
            <a:spLocks/>
          </p:cNvSpPr>
          <p:nvPr/>
        </p:nvSpPr>
        <p:spPr bwMode="auto">
          <a:xfrm>
            <a:off x="39688" y="69850"/>
            <a:ext cx="2414587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547688">
              <a:lnSpc>
                <a:spcPct val="90000"/>
              </a:lnSpc>
            </a:pPr>
            <a:r>
              <a:rPr lang="en-US" altLang="ja-JP" sz="1400">
                <a:latin typeface="ＭＳ ゴシック" pitchFamily="49" charset="-128"/>
                <a:ea typeface="ＭＳ ゴシック" pitchFamily="49" charset="-128"/>
              </a:rPr>
              <a:t>1/4</a:t>
            </a:r>
            <a:r>
              <a:rPr lang="ja-JP" altLang="en-US" sz="1400">
                <a:latin typeface="ＭＳ ゴシック" pitchFamily="49" charset="-128"/>
                <a:ea typeface="ＭＳ ゴシック" pitchFamily="49" charset="-128"/>
              </a:rPr>
              <a:t>の大きさで作成する場合</a:t>
            </a:r>
          </a:p>
        </p:txBody>
      </p:sp>
      <p:sp>
        <p:nvSpPr>
          <p:cNvPr id="16388" name="正方形/長方形 10"/>
          <p:cNvSpPr>
            <a:spLocks noChangeArrowheads="1"/>
          </p:cNvSpPr>
          <p:nvPr/>
        </p:nvSpPr>
        <p:spPr bwMode="auto">
          <a:xfrm>
            <a:off x="338138" y="6681788"/>
            <a:ext cx="21161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ja-JP" altLang="en-US" sz="900">
                <a:latin typeface="ＭＳ ゴシック" pitchFamily="49" charset="-128"/>
                <a:ea typeface="ＭＳ ゴシック" pitchFamily="49" charset="-128"/>
              </a:rPr>
              <a:t>△△△△△△△△△△△△△△△△</a:t>
            </a:r>
            <a:endParaRPr kumimoji="0" lang="en-US" altLang="ja-JP" sz="900"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0" lang="ja-JP" altLang="en-US" sz="900">
                <a:latin typeface="ＭＳ ゴシック" pitchFamily="49" charset="-128"/>
                <a:ea typeface="ＭＳ ゴシック" pitchFamily="49" charset="-128"/>
              </a:rPr>
              <a:t>△△△△△△△△△△△△△△△△</a:t>
            </a:r>
            <a:endParaRPr kumimoji="0" lang="ja-JP" altLang="en-US" sz="900">
              <a:latin typeface="Calibri" pitchFamily="34" charset="0"/>
              <a:ea typeface="游ゴシック"/>
              <a:cs typeface="游ゴシック"/>
            </a:endParaRPr>
          </a:p>
        </p:txBody>
      </p:sp>
      <p:sp>
        <p:nvSpPr>
          <p:cNvPr id="7" name="正方形/長方形 6">
            <a:extLst>
              <a:ext uri="{FF2B5EF4-FFF2-40B4-BE49-F238E27FC236}"/>
            </a:extLst>
          </p:cNvPr>
          <p:cNvSpPr>
            <a:spLocks noChangeAspect="1"/>
          </p:cNvSpPr>
          <p:nvPr/>
        </p:nvSpPr>
        <p:spPr>
          <a:xfrm>
            <a:off x="338138" y="3806825"/>
            <a:ext cx="1939925" cy="2584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/>
            </a:extLst>
          </p:cNvPr>
          <p:cNvSpPr>
            <a:spLocks/>
          </p:cNvSpPr>
          <p:nvPr/>
        </p:nvSpPr>
        <p:spPr>
          <a:xfrm>
            <a:off x="-1588" y="4833938"/>
            <a:ext cx="5486401" cy="24114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7410" name="タイトル 3"/>
          <p:cNvSpPr>
            <a:spLocks noGrp="1"/>
          </p:cNvSpPr>
          <p:nvPr>
            <p:ph type="title"/>
          </p:nvPr>
        </p:nvSpPr>
        <p:spPr bwMode="auto">
          <a:xfrm>
            <a:off x="511175" y="4910138"/>
            <a:ext cx="2414588" cy="3968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ja-JP" altLang="en-US" sz="1100" smtClean="0">
                <a:latin typeface="ＭＳ ゴシック" pitchFamily="49" charset="-128"/>
                <a:ea typeface="ＭＳ ゴシック" pitchFamily="49" charset="-128"/>
              </a:rPr>
              <a:t>表</a:t>
            </a:r>
            <a:r>
              <a:rPr lang="en-US" altLang="ja-JP" sz="1100" smtClean="0">
                <a:latin typeface="ＭＳ ゴシック" pitchFamily="49" charset="-128"/>
                <a:ea typeface="ＭＳ ゴシック" pitchFamily="49" charset="-128"/>
              </a:rPr>
              <a:t>2</a:t>
            </a:r>
            <a:r>
              <a:rPr lang="ja-JP" altLang="en-US" sz="1100" smtClean="0">
                <a:latin typeface="ＭＳ ゴシック" pitchFamily="49" charset="-128"/>
                <a:ea typeface="ＭＳ ゴシック" pitchFamily="49" charset="-128"/>
              </a:rPr>
              <a:t>　〇〇〇〇〇〇〇〇〇〇〇〇</a:t>
            </a:r>
          </a:p>
        </p:txBody>
      </p:sp>
      <p:graphicFrame>
        <p:nvGraphicFramePr>
          <p:cNvPr id="5" name="表 4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511175" y="5289550"/>
          <a:ext cx="4613275" cy="15049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8925">
                  <a:extLst>
                    <a:ext uri="{9D8B030D-6E8A-4147-A177-3AD203B41FA5}"/>
                  </a:extLst>
                </a:gridCol>
                <a:gridCol w="768925">
                  <a:extLst>
                    <a:ext uri="{9D8B030D-6E8A-4147-A177-3AD203B41FA5}"/>
                  </a:extLst>
                </a:gridCol>
                <a:gridCol w="768925">
                  <a:extLst>
                    <a:ext uri="{9D8B030D-6E8A-4147-A177-3AD203B41FA5}"/>
                  </a:extLst>
                </a:gridCol>
                <a:gridCol w="768925">
                  <a:extLst>
                    <a:ext uri="{9D8B030D-6E8A-4147-A177-3AD203B41FA5}"/>
                  </a:extLst>
                </a:gridCol>
                <a:gridCol w="768925">
                  <a:extLst>
                    <a:ext uri="{9D8B030D-6E8A-4147-A177-3AD203B41FA5}"/>
                  </a:extLst>
                </a:gridCol>
                <a:gridCol w="768925">
                  <a:extLst>
                    <a:ext uri="{9D8B030D-6E8A-4147-A177-3AD203B41FA5}"/>
                  </a:extLst>
                </a:gridCol>
              </a:tblGrid>
              <a:tr h="318906">
                <a:tc>
                  <a:txBody>
                    <a:bodyPr/>
                    <a:lstStyle/>
                    <a:p>
                      <a:endParaRPr kumimoji="1" lang="ja-JP" altLang="en-US" sz="1700"/>
                    </a:p>
                  </a:txBody>
                  <a:tcPr marL="82876" marR="82876" marT="41438" marB="41438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700"/>
                    </a:p>
                  </a:txBody>
                  <a:tcPr marL="82876" marR="82876" marT="41438" marB="41438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700"/>
                    </a:p>
                  </a:txBody>
                  <a:tcPr marL="82876" marR="82876" marT="41438" marB="41438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700"/>
                    </a:p>
                  </a:txBody>
                  <a:tcPr marL="82876" marR="82876" marT="41438" marB="41438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700"/>
                    </a:p>
                  </a:txBody>
                  <a:tcPr marL="82876" marR="82876" marT="41438" marB="41438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700"/>
                    </a:p>
                  </a:txBody>
                  <a:tcPr marL="82876" marR="82876" marT="41438" marB="41438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/>
                </a:extLst>
              </a:tr>
              <a:tr h="387588">
                <a:tc>
                  <a:txBody>
                    <a:bodyPr/>
                    <a:lstStyle/>
                    <a:p>
                      <a:endParaRPr kumimoji="1" lang="ja-JP" altLang="en-US" sz="1700"/>
                    </a:p>
                  </a:txBody>
                  <a:tcPr marL="82876" marR="82876" marT="41438" marB="41438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700"/>
                    </a:p>
                  </a:txBody>
                  <a:tcPr marL="82876" marR="82876" marT="41438" marB="41438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700"/>
                    </a:p>
                  </a:txBody>
                  <a:tcPr marL="82876" marR="82876" marT="41438" marB="41438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700"/>
                    </a:p>
                  </a:txBody>
                  <a:tcPr marL="82876" marR="82876" marT="41438" marB="41438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700"/>
                    </a:p>
                  </a:txBody>
                  <a:tcPr marL="82876" marR="82876" marT="41438" marB="41438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700"/>
                    </a:p>
                  </a:txBody>
                  <a:tcPr marL="82876" marR="82876" marT="41438" marB="41438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/>
                </a:extLst>
              </a:tr>
              <a:tr h="387588">
                <a:tc>
                  <a:txBody>
                    <a:bodyPr/>
                    <a:lstStyle/>
                    <a:p>
                      <a:endParaRPr kumimoji="1" lang="ja-JP" altLang="en-US" sz="1700"/>
                    </a:p>
                  </a:txBody>
                  <a:tcPr marL="82876" marR="82876" marT="41438" marB="4143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700"/>
                    </a:p>
                  </a:txBody>
                  <a:tcPr marL="82876" marR="82876" marT="41438" marB="4143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700"/>
                    </a:p>
                  </a:txBody>
                  <a:tcPr marL="82876" marR="82876" marT="41438" marB="4143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700"/>
                    </a:p>
                  </a:txBody>
                  <a:tcPr marL="82876" marR="82876" marT="41438" marB="4143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700"/>
                    </a:p>
                  </a:txBody>
                  <a:tcPr marL="82876" marR="82876" marT="41438" marB="4143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700"/>
                    </a:p>
                  </a:txBody>
                  <a:tcPr marL="82876" marR="82876" marT="41438" marB="4143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/>
                </a:extLst>
              </a:tr>
              <a:tr h="387588">
                <a:tc>
                  <a:txBody>
                    <a:bodyPr/>
                    <a:lstStyle/>
                    <a:p>
                      <a:endParaRPr kumimoji="1" lang="ja-JP" altLang="en-US" sz="1700"/>
                    </a:p>
                  </a:txBody>
                  <a:tcPr marL="82876" marR="82876" marT="41438" marB="4143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700"/>
                    </a:p>
                  </a:txBody>
                  <a:tcPr marL="82876" marR="82876" marT="41438" marB="4143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700"/>
                    </a:p>
                  </a:txBody>
                  <a:tcPr marL="82876" marR="82876" marT="41438" marB="4143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700"/>
                    </a:p>
                  </a:txBody>
                  <a:tcPr marL="82876" marR="82876" marT="41438" marB="4143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700"/>
                    </a:p>
                  </a:txBody>
                  <a:tcPr marL="82876" marR="82876" marT="41438" marB="4143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700"/>
                    </a:p>
                  </a:txBody>
                  <a:tcPr marL="82876" marR="82876" marT="41438" marB="4143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7439" name="タイトル 3"/>
          <p:cNvSpPr txBox="1">
            <a:spLocks/>
          </p:cNvSpPr>
          <p:nvPr/>
        </p:nvSpPr>
        <p:spPr bwMode="auto">
          <a:xfrm>
            <a:off x="444500" y="6734175"/>
            <a:ext cx="2414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547688">
              <a:lnSpc>
                <a:spcPct val="90000"/>
              </a:lnSpc>
            </a:pPr>
            <a:r>
              <a:rPr lang="ja-JP" altLang="en-US" sz="1000">
                <a:latin typeface="ＭＳ 明朝" pitchFamily="17" charset="-128"/>
                <a:ea typeface="ＭＳ 明朝" pitchFamily="17" charset="-128"/>
              </a:rPr>
              <a:t>平均</a:t>
            </a:r>
            <a:r>
              <a:rPr lang="en-US" altLang="ja-JP" sz="1000">
                <a:latin typeface="ＭＳ 明朝" pitchFamily="17" charset="-128"/>
                <a:ea typeface="ＭＳ 明朝" pitchFamily="17" charset="-128"/>
              </a:rPr>
              <a:t>(</a:t>
            </a:r>
            <a:r>
              <a:rPr lang="ja-JP" altLang="en-US" sz="1000">
                <a:latin typeface="ＭＳ 明朝" pitchFamily="17" charset="-128"/>
                <a:ea typeface="ＭＳ 明朝" pitchFamily="17" charset="-128"/>
              </a:rPr>
              <a:t>標準偏差</a:t>
            </a:r>
            <a:r>
              <a:rPr lang="en-US" altLang="ja-JP" sz="1000">
                <a:latin typeface="ＭＳ 明朝" pitchFamily="17" charset="-128"/>
                <a:ea typeface="ＭＳ 明朝" pitchFamily="17" charset="-128"/>
              </a:rPr>
              <a:t>)</a:t>
            </a:r>
            <a:endParaRPr lang="ja-JP" altLang="en-US" sz="100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7440" name="タイトル 3"/>
          <p:cNvSpPr txBox="1">
            <a:spLocks/>
          </p:cNvSpPr>
          <p:nvPr/>
        </p:nvSpPr>
        <p:spPr bwMode="auto">
          <a:xfrm>
            <a:off x="39688" y="69850"/>
            <a:ext cx="2414587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547688">
              <a:lnSpc>
                <a:spcPct val="90000"/>
              </a:lnSpc>
            </a:pPr>
            <a:r>
              <a:rPr lang="en-US" altLang="ja-JP" sz="1400">
                <a:latin typeface="ＭＳ ゴシック" pitchFamily="49" charset="-128"/>
                <a:ea typeface="ＭＳ ゴシック" pitchFamily="49" charset="-128"/>
              </a:rPr>
              <a:t>1/3</a:t>
            </a:r>
            <a:r>
              <a:rPr lang="ja-JP" altLang="en-US" sz="1400">
                <a:latin typeface="ＭＳ ゴシック" pitchFamily="49" charset="-128"/>
                <a:ea typeface="ＭＳ ゴシック" pitchFamily="49" charset="-128"/>
              </a:rPr>
              <a:t>の大きさで作成する場合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397</Words>
  <Application>Microsoft Macintosh PowerPoint</Application>
  <PresentationFormat>B5 (JIS) 182x257 mm</PresentationFormat>
  <Paragraphs>19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Calibri</vt:lpstr>
      <vt:lpstr>ＭＳ Ｐゴシック</vt:lpstr>
      <vt:lpstr>Arial</vt:lpstr>
      <vt:lpstr>Calibri Light</vt:lpstr>
      <vt:lpstr>游ゴシック</vt:lpstr>
      <vt:lpstr>ＭＳ ゴシック</vt:lpstr>
      <vt:lpstr>ＭＳ 明朝</vt:lpstr>
      <vt:lpstr>Office テーマ</vt:lpstr>
      <vt:lpstr>図や表について</vt:lpstr>
      <vt:lpstr>図1　〇〇〇〇〇〇〇〇〇〇〇</vt:lpstr>
      <vt:lpstr>表2　〇〇〇〇〇〇〇〇〇〇〇〇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表1</dc:title>
  <dc:creator>Kimoto Minoru</dc:creator>
  <cp:lastModifiedBy>nyih16</cp:lastModifiedBy>
  <cp:revision>10</cp:revision>
  <dcterms:created xsi:type="dcterms:W3CDTF">2020-02-13T08:34:02Z</dcterms:created>
  <dcterms:modified xsi:type="dcterms:W3CDTF">2020-08-05T03:15:37Z</dcterms:modified>
</cp:coreProperties>
</file>