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4" r:id="rId2"/>
    <p:sldId id="266" r:id="rId3"/>
    <p:sldId id="267" r:id="rId4"/>
    <p:sldId id="268" r:id="rId5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10"/>
    <p:restoredTop sz="94660" autoAdjust="0"/>
  </p:normalViewPr>
  <p:slideViewPr>
    <p:cSldViewPr snapToGrid="0">
      <p:cViewPr varScale="1">
        <p:scale>
          <a:sx n="102" d="100"/>
          <a:sy n="102" d="100"/>
        </p:scale>
        <p:origin x="360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38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27FD-42DD-45C7-A1DC-26C5141E42F8}" type="datetimeFigureOut">
              <a:rPr kumimoji="1" lang="ja-JP" altLang="en-US" smtClean="0"/>
              <a:pPr/>
              <a:t>2020/4/10</a:t>
            </a:fld>
            <a:endParaRPr kumimoji="1" lang="ja-JP" altLang="en-US"/>
          </a:p>
        </p:txBody>
      </p:sp>
      <p:sp>
        <p:nvSpPr>
          <p:cNvPr id="1039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040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41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42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F7B82-BC41-471C-9DA6-B3626A7FED1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76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正方形/長方形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034" name="正方形/長方形 2"/>
          <p:cNvSpPr/>
          <p:nvPr userDrawn="1"/>
        </p:nvSpPr>
        <p:spPr>
          <a:xfrm>
            <a:off x="143218" y="849087"/>
            <a:ext cx="9617726" cy="586018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0" lang="ja-JP" altLang="en-US" sz="135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035" name="Rectangle 10"/>
          <p:cNvSpPr>
            <a:spLocks noChangeAspect="1" noChangeArrowheads="1"/>
          </p:cNvSpPr>
          <p:nvPr userDrawn="1"/>
        </p:nvSpPr>
        <p:spPr>
          <a:xfrm>
            <a:off x="9241974" y="6389914"/>
            <a:ext cx="677085" cy="47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fld id="{920C7C76-253A-49E5-ABDA-CF21335BC193}" type="slidenum">
              <a:rPr kumimoji="1" lang="en-US" altLang="ja-JP" sz="4000" kern="12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pPr algn="ctr" rtl="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 sz="2400" kern="12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ChangeAspect="1" noChangeArrowheads="1"/>
          </p:cNvSpPr>
          <p:nvPr/>
        </p:nvSpPr>
        <p:spPr>
          <a:xfrm>
            <a:off x="152279" y="116635"/>
            <a:ext cx="200027" cy="1984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350" dirty="0">
              <a:ea typeface="HG丸ｺﾞｼｯｸM-PRO" pitchFamily="50" charset="-128"/>
            </a:endParaRPr>
          </a:p>
        </p:txBody>
      </p:sp>
      <p:sp>
        <p:nvSpPr>
          <p:cNvPr id="1026" name="Rectangle 3"/>
          <p:cNvSpPr>
            <a:spLocks noChangeAspect="1" noChangeArrowheads="1"/>
          </p:cNvSpPr>
          <p:nvPr/>
        </p:nvSpPr>
        <p:spPr>
          <a:xfrm>
            <a:off x="9567989" y="116635"/>
            <a:ext cx="198436" cy="1984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350" dirty="0">
              <a:ea typeface="HG丸ｺﾞｼｯｸM-PRO" pitchFamily="50" charset="-128"/>
            </a:endParaRPr>
          </a:p>
        </p:txBody>
      </p:sp>
      <p:sp>
        <p:nvSpPr>
          <p:cNvPr id="1027" name="Rectangle 4"/>
          <p:cNvSpPr>
            <a:spLocks noChangeAspect="1" noChangeArrowheads="1"/>
          </p:cNvSpPr>
          <p:nvPr/>
        </p:nvSpPr>
        <p:spPr>
          <a:xfrm>
            <a:off x="128468" y="6542936"/>
            <a:ext cx="198436" cy="1984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350" dirty="0">
              <a:ea typeface="HG丸ｺﾞｼｯｸM-PRO" pitchFamily="50" charset="-128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>
          <a:xfrm>
            <a:off x="488952" y="0"/>
            <a:ext cx="8915400" cy="67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/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95300" y="908051"/>
            <a:ext cx="8915400" cy="529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0"/>
            <a:endParaRPr lang="ja-JP" altLang="en-US" dirty="0"/>
          </a:p>
          <a:p>
            <a:pPr lvl="0"/>
            <a:endParaRPr lang="ja-JP" altLang="en-US" dirty="0"/>
          </a:p>
          <a:p>
            <a:pPr lvl="0"/>
            <a:endParaRPr lang="ja-JP" altLang="en-US" dirty="0"/>
          </a:p>
          <a:p>
            <a:pPr lvl="0"/>
            <a:endParaRPr lang="ja-JP" altLang="en-US" dirty="0"/>
          </a:p>
          <a:p>
            <a:pPr lvl="0"/>
            <a:endParaRPr lang="ja-JP" altLang="en-US" dirty="0"/>
          </a:p>
          <a:p>
            <a:pPr lvl="0"/>
            <a:endParaRPr lang="ja-JP" altLang="en-US" dirty="0"/>
          </a:p>
          <a:p>
            <a:pPr lvl="0"/>
            <a:endParaRPr lang="ja-JP" altLang="en-US" dirty="0"/>
          </a:p>
          <a:p>
            <a:pPr lvl="0"/>
            <a:endParaRPr lang="ja-JP" altLang="en-US" dirty="0"/>
          </a:p>
          <a:p>
            <a:pPr lvl="0"/>
            <a:endParaRPr lang="ja-JP" altLang="en-US" dirty="0"/>
          </a:p>
          <a:p>
            <a:pPr lvl="0"/>
            <a:endParaRPr lang="ja-JP" altLang="en-US" dirty="0"/>
          </a:p>
          <a:p>
            <a:pPr lvl="0"/>
            <a:endParaRPr lang="ja-JP" altLang="en-US" dirty="0"/>
          </a:p>
          <a:p>
            <a:pPr lvl="0"/>
            <a:endParaRPr lang="ja-JP" altLang="en-US" dirty="0"/>
          </a:p>
          <a:p>
            <a:pPr lvl="0"/>
            <a:endParaRPr lang="en-US" altLang="ja-JP" dirty="0"/>
          </a:p>
        </p:txBody>
      </p:sp>
      <p:sp>
        <p:nvSpPr>
          <p:cNvPr id="1030" name="Rectangle 10"/>
          <p:cNvSpPr>
            <a:spLocks noChangeAspect="1" noChangeArrowheads="1"/>
          </p:cNvSpPr>
          <p:nvPr/>
        </p:nvSpPr>
        <p:spPr>
          <a:xfrm>
            <a:off x="9577513" y="6542931"/>
            <a:ext cx="200027" cy="1984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fld id="{572B12FB-AD9B-4924-8EBD-710298FA39DF}" type="slidenum">
              <a:rPr kumimoji="1" lang="en-US" altLang="ja-JP" sz="900" kern="1200">
                <a:solidFill>
                  <a:schemeClr val="bg1"/>
                </a:solidFill>
                <a:latin typeface="Arial" charset="0"/>
                <a:ea typeface="HG丸ｺﾞｼｯｸM-PRO" pitchFamily="50" charset="-128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 sz="900" kern="1200" dirty="0">
              <a:solidFill>
                <a:schemeClr val="bg1"/>
              </a:solidFill>
              <a:latin typeface="Arial" charset="0"/>
              <a:ea typeface="HG丸ｺﾞｼｯｸM-PRO" pitchFamily="50" charset="-128"/>
              <a:cs typeface="+mn-cs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>
          <a:xfrm flipV="1">
            <a:off x="488507" y="677624"/>
            <a:ext cx="8928994" cy="0"/>
          </a:xfrm>
          <a:prstGeom prst="line">
            <a:avLst/>
          </a:pr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sz="1350" dirty="0"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86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marL="133350" indent="0" algn="l" rtl="0" eaLnBrk="1" fontAlgn="base" hangingPunct="1">
        <a:spcBef>
          <a:spcPct val="0"/>
        </a:spcBef>
        <a:spcAft>
          <a:spcPct val="0"/>
        </a:spcAft>
        <a:defRPr kumimoji="1" sz="15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1500">
          <a:solidFill>
            <a:schemeClr val="tx1"/>
          </a:solidFill>
          <a:latin typeface="Arial" charset="0"/>
          <a:ea typeface="MS UI Gothic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1500">
          <a:solidFill>
            <a:schemeClr val="tx1"/>
          </a:solidFill>
          <a:latin typeface="Arial" charset="0"/>
          <a:ea typeface="MS UI Gothic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1500">
          <a:solidFill>
            <a:schemeClr val="tx1"/>
          </a:solidFill>
          <a:latin typeface="Arial" charset="0"/>
          <a:ea typeface="MS UI Gothic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1500">
          <a:solidFill>
            <a:schemeClr val="tx1"/>
          </a:solidFill>
          <a:latin typeface="Arial" charset="0"/>
          <a:ea typeface="MS UI Gothic" pitchFamily="50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1500">
          <a:solidFill>
            <a:schemeClr val="tx1"/>
          </a:solidFill>
          <a:latin typeface="Arial" charset="0"/>
          <a:ea typeface="MS UI Gothic" pitchFamily="50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1500">
          <a:solidFill>
            <a:schemeClr val="tx1"/>
          </a:solidFill>
          <a:latin typeface="Arial" charset="0"/>
          <a:ea typeface="MS UI Gothic" pitchFamily="50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1500">
          <a:solidFill>
            <a:schemeClr val="tx1"/>
          </a:solidFill>
          <a:latin typeface="Arial" charset="0"/>
          <a:ea typeface="MS UI Gothic" pitchFamily="50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1500">
          <a:solidFill>
            <a:schemeClr val="tx1"/>
          </a:solidFill>
          <a:latin typeface="Arial" charset="0"/>
          <a:ea typeface="MS UI Gothic" pitchFamily="50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defRPr kumimoji="1" sz="105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ea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ea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ea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ea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ea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ea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ea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ea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正方形/長方形 5"/>
          <p:cNvSpPr/>
          <p:nvPr/>
        </p:nvSpPr>
        <p:spPr>
          <a:xfrm>
            <a:off x="347951" y="2027105"/>
            <a:ext cx="4549965" cy="41643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045" name="タイトル 1"/>
          <p:cNvSpPr txBox="1"/>
          <p:nvPr/>
        </p:nvSpPr>
        <p:spPr>
          <a:xfrm>
            <a:off x="5354201" y="66102"/>
            <a:ext cx="4516464" cy="793214"/>
          </a:xfrm>
          <a:prstGeom prst="rect">
            <a:avLst/>
          </a:prstGeom>
        </p:spPr>
        <p:txBody>
          <a:bodyPr vert="horz" lIns="0" tIns="34290" rIns="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lnSpc>
                <a:spcPct val="80000"/>
              </a:lnSpc>
              <a:defRPr/>
            </a:pPr>
            <a:r>
              <a:rPr lang="ja-JP" altLang="en-US" sz="3600" spc="-225" dirty="0">
                <a:solidFill>
                  <a:srgbClr val="4F81BD">
                    <a:lumMod val="75000"/>
                  </a:srgb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発表フォーム</a:t>
            </a:r>
          </a:p>
        </p:txBody>
      </p:sp>
      <p:sp>
        <p:nvSpPr>
          <p:cNvPr id="1046" name="タイトル 1"/>
          <p:cNvSpPr txBox="1"/>
          <p:nvPr/>
        </p:nvSpPr>
        <p:spPr>
          <a:xfrm>
            <a:off x="160844" y="931473"/>
            <a:ext cx="9600103" cy="1062580"/>
          </a:xfrm>
          <a:prstGeom prst="rect">
            <a:avLst/>
          </a:prstGeom>
        </p:spPr>
        <p:txBody>
          <a:bodyPr vert="horz" lIns="0" tIns="34290" rIns="0" bIns="3429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ja-JP" altLang="en-US" sz="3800" spc="-225" dirty="0">
                <a:solidFill>
                  <a:srgbClr val="C0504D"/>
                </a:solidFill>
                <a:latin typeface="HGP創英角ｺﾞｼｯｸUB" pitchFamily="50" charset="-128"/>
                <a:ea typeface="HGP創英角ｺﾞｼｯｸUB" pitchFamily="50" charset="-128"/>
              </a:rPr>
              <a:t>○○できない</a:t>
            </a:r>
            <a:r>
              <a:rPr lang="en-US" altLang="ja-JP" sz="3800" spc="-225" dirty="0">
                <a:solidFill>
                  <a:srgbClr val="C0504D"/>
                </a:solidFill>
                <a:latin typeface="HGP創英角ｺﾞｼｯｸUB" pitchFamily="50" charset="-128"/>
                <a:ea typeface="HGP創英角ｺﾞｼｯｸUB" pitchFamily="50" charset="-128"/>
              </a:rPr>
              <a:t>/</a:t>
            </a:r>
            <a:r>
              <a:rPr lang="ja-JP" altLang="en-US" sz="3800" spc="-225" dirty="0">
                <a:solidFill>
                  <a:srgbClr val="C0504D"/>
                </a:solidFill>
                <a:latin typeface="HGP創英角ｺﾞｼｯｸUB" pitchFamily="50" charset="-128"/>
                <a:ea typeface="HGP創英角ｺﾞｼｯｸUB" pitchFamily="50" charset="-128"/>
              </a:rPr>
              <a:t>○○になってしまう（問題点）</a:t>
            </a:r>
            <a:endParaRPr lang="en-US" altLang="ja-JP" sz="3800" spc="-225" dirty="0">
              <a:solidFill>
                <a:srgbClr val="C0504D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47" name="正方形/長方形 7"/>
          <p:cNvSpPr/>
          <p:nvPr/>
        </p:nvSpPr>
        <p:spPr>
          <a:xfrm>
            <a:off x="5008087" y="2027105"/>
            <a:ext cx="4549965" cy="416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048" name="Rectangle 8"/>
          <p:cNvSpPr>
            <a:spLocks noChangeArrowheads="1"/>
          </p:cNvSpPr>
          <p:nvPr/>
        </p:nvSpPr>
        <p:spPr>
          <a:xfrm>
            <a:off x="159583" y="99435"/>
            <a:ext cx="5106482" cy="704796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197644" indent="-197644" defTabSz="685800" fontAlgn="base">
              <a:spcBef>
                <a:spcPct val="0"/>
              </a:spcBef>
              <a:spcAft>
                <a:spcPct val="0"/>
              </a:spcAft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  <a:cs typeface="ＭＳ Ｐゴシック" pitchFamily="50" charset="-128"/>
              </a:rPr>
              <a:t>　</a:t>
            </a:r>
            <a:r>
              <a:rPr kumimoji="0" lang="en-US" altLang="ja-JP" kern="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  <a:cs typeface="ＭＳ Ｐゴシック" pitchFamily="50" charset="-128"/>
              </a:rPr>
              <a:t>2020</a:t>
            </a:r>
            <a:r>
              <a:rPr kumimoji="0" lang="ja-JP" altLang="en-US" kern="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  <a:cs typeface="ＭＳ Ｐゴシック" pitchFamily="50" charset="-128"/>
              </a:rPr>
              <a:t>年　　月　　日　○○病院</a:t>
            </a:r>
            <a:endParaRPr kumimoji="0" lang="en-US" altLang="ja-JP" kern="0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  <a:cs typeface="ＭＳ Ｐゴシック" pitchFamily="50" charset="-128"/>
            </a:endParaRPr>
          </a:p>
          <a:p>
            <a:pPr marL="197644" indent="-197644" defTabSz="685800" fontAlgn="base">
              <a:spcBef>
                <a:spcPct val="0"/>
              </a:spcBef>
              <a:spcAft>
                <a:spcPct val="0"/>
              </a:spcAft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kumimoji="0" lang="ja-JP" altLang="en-US" kern="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  <a:cs typeface="ＭＳ Ｐゴシック" pitchFamily="50" charset="-128"/>
              </a:rPr>
              <a:t>　提案者：▲▲科　理学療法士　■■　■■　　　　　　　　　　 　</a:t>
            </a:r>
            <a:endParaRPr kumimoji="0" lang="en-US" altLang="ja-JP" kern="0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  <a:cs typeface="ＭＳ Ｐゴシック" pitchFamily="50" charset="-128"/>
            </a:endParaRPr>
          </a:p>
        </p:txBody>
      </p:sp>
      <p:sp>
        <p:nvSpPr>
          <p:cNvPr id="1049" name="テキスト ボックス 11"/>
          <p:cNvSpPr txBox="1"/>
          <p:nvPr/>
        </p:nvSpPr>
        <p:spPr>
          <a:xfrm>
            <a:off x="396607" y="6169447"/>
            <a:ext cx="456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○○○（写真の説明）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50" name="テキスト ボックス 12"/>
          <p:cNvSpPr txBox="1"/>
          <p:nvPr/>
        </p:nvSpPr>
        <p:spPr>
          <a:xfrm>
            <a:off x="5067762" y="6167603"/>
            <a:ext cx="45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○○○（写真の説明）</a:t>
            </a:r>
            <a:endParaRPr kumimoji="1"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51" name="正方形/長方形 13"/>
          <p:cNvSpPr/>
          <p:nvPr/>
        </p:nvSpPr>
        <p:spPr>
          <a:xfrm>
            <a:off x="348325" y="5857875"/>
            <a:ext cx="4549965" cy="32989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出典：○○○○</a:t>
            </a:r>
          </a:p>
        </p:txBody>
      </p:sp>
      <p:sp>
        <p:nvSpPr>
          <p:cNvPr id="1052" name="正方形/長方形 14"/>
          <p:cNvSpPr/>
          <p:nvPr/>
        </p:nvSpPr>
        <p:spPr>
          <a:xfrm>
            <a:off x="5007739" y="5861050"/>
            <a:ext cx="4549965" cy="32989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出典：○○○○</a:t>
            </a:r>
          </a:p>
        </p:txBody>
      </p:sp>
      <p:sp>
        <p:nvSpPr>
          <p:cNvPr id="1053" name="テキスト ボックス 10"/>
          <p:cNvSpPr txBox="1"/>
          <p:nvPr/>
        </p:nvSpPr>
        <p:spPr>
          <a:xfrm>
            <a:off x="5232403" y="2386629"/>
            <a:ext cx="4158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ここに、</a:t>
            </a:r>
            <a:endParaRPr kumimoji="1" lang="en-US" altLang="ja-JP" sz="2000" dirty="0">
              <a:solidFill>
                <a:schemeClr val="accent1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just"/>
            <a:r>
              <a:rPr lang="ja-JP" altLang="en-US" sz="20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20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「左で示した問題点に関連する</a:t>
            </a:r>
            <a:endParaRPr kumimoji="1" lang="en-US" altLang="ja-JP" sz="200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just"/>
            <a:r>
              <a:rPr lang="ja-JP" altLang="en-US" sz="20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ja-JP" altLang="en-US" sz="200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現行デバイスの写真」</a:t>
            </a:r>
            <a:endParaRPr kumimoji="1" lang="en-US" altLang="ja-JP" sz="200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just"/>
            <a:r>
              <a:rPr kumimoji="1" lang="ja-JP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r>
              <a:rPr lang="ja-JP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掲載する</a:t>
            </a:r>
            <a:endParaRPr lang="en-US" altLang="ja-JP" sz="2000" dirty="0">
              <a:solidFill>
                <a:schemeClr val="accent1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just"/>
            <a:endParaRPr lang="en-US" altLang="ja-JP" sz="2000" dirty="0">
              <a:solidFill>
                <a:schemeClr val="accent1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just"/>
            <a:r>
              <a:rPr lang="en-US" altLang="ja-JP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注意</a:t>
            </a:r>
            <a:r>
              <a:rPr lang="en-US" altLang="ja-JP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lang="ja-JP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医療者</a:t>
            </a:r>
            <a:r>
              <a:rPr kumimoji="1" lang="ja-JP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の知財を保護するため、「解決策（ソリューション）」に関わる図表は掲載しない。デバイスの種類が伝わる程度で十分です。</a:t>
            </a:r>
            <a:endParaRPr kumimoji="1" lang="en-US" altLang="ja-JP" sz="2000" dirty="0">
              <a:solidFill>
                <a:schemeClr val="accent1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54" name="テキスト ボックス 15"/>
          <p:cNvSpPr txBox="1"/>
          <p:nvPr/>
        </p:nvSpPr>
        <p:spPr>
          <a:xfrm>
            <a:off x="544289" y="2488228"/>
            <a:ext cx="4158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ここに、</a:t>
            </a:r>
            <a:endParaRPr kumimoji="1" lang="en-US" altLang="ja-JP" sz="2000" dirty="0">
              <a:solidFill>
                <a:schemeClr val="accent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just"/>
            <a:r>
              <a:rPr lang="ja-JP" altLang="en-US" sz="2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2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「臨床現場の問題点が伝わる写真」</a:t>
            </a:r>
            <a:endParaRPr kumimoji="1" lang="en-US" altLang="ja-JP" sz="2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just"/>
            <a:r>
              <a:rPr kumimoji="1" lang="ja-JP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r>
              <a:rPr lang="ja-JP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掲載する</a:t>
            </a:r>
            <a:endParaRPr lang="en-US" altLang="ja-JP" sz="2000" dirty="0">
              <a:solidFill>
                <a:schemeClr val="accent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just"/>
            <a:endParaRPr lang="en-US" altLang="ja-JP" sz="2000" dirty="0">
              <a:solidFill>
                <a:schemeClr val="accent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just"/>
            <a:r>
              <a:rPr lang="ja-JP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現場の臨場感・重要性・緊急性・迫力が伝わる写真を掲載してください。</a:t>
            </a:r>
            <a:endParaRPr kumimoji="1" lang="en-US" altLang="ja-JP" sz="2000" dirty="0">
              <a:solidFill>
                <a:schemeClr val="accent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342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角丸四角形 3"/>
          <p:cNvSpPr/>
          <p:nvPr/>
        </p:nvSpPr>
        <p:spPr>
          <a:xfrm>
            <a:off x="3098800" y="1231900"/>
            <a:ext cx="3594100" cy="4953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例　その１</a:t>
            </a:r>
          </a:p>
        </p:txBody>
      </p:sp>
      <p:pic>
        <p:nvPicPr>
          <p:cNvPr id="1057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73" y="1819965"/>
            <a:ext cx="7838454" cy="48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7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角丸四角形 3"/>
          <p:cNvSpPr/>
          <p:nvPr/>
        </p:nvSpPr>
        <p:spPr>
          <a:xfrm>
            <a:off x="3052493" y="1035050"/>
            <a:ext cx="3594100" cy="4953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例　その２</a:t>
            </a:r>
          </a:p>
        </p:txBody>
      </p:sp>
      <p:pic>
        <p:nvPicPr>
          <p:cNvPr id="1060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30" y="1633417"/>
            <a:ext cx="7571939" cy="486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2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56" y="1815548"/>
            <a:ext cx="8125287" cy="4247461"/>
          </a:xfrm>
          <a:prstGeom prst="rect">
            <a:avLst/>
          </a:prstGeom>
        </p:spPr>
      </p:pic>
      <p:sp>
        <p:nvSpPr>
          <p:cNvPr id="1063" name="角丸四角形 3"/>
          <p:cNvSpPr/>
          <p:nvPr/>
        </p:nvSpPr>
        <p:spPr>
          <a:xfrm>
            <a:off x="3052493" y="1035050"/>
            <a:ext cx="3594100" cy="4953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例　その３</a:t>
            </a:r>
          </a:p>
        </p:txBody>
      </p:sp>
    </p:spTree>
    <p:extLst>
      <p:ext uri="{BB962C8B-B14F-4D97-AF65-F5344CB8AC3E}">
        <p14:creationId xmlns:p14="http://schemas.microsoft.com/office/powerpoint/2010/main" val="543410851"/>
      </p:ext>
    </p:extLst>
  </p:cSld>
  <p:clrMapOvr>
    <a:masterClrMapping/>
  </p:clrMapOvr>
</p:sld>
</file>

<file path=ppt/theme/theme1.xml><?xml version="1.0" encoding="utf-8"?>
<a:theme xmlns:a="http://schemas.openxmlformats.org/drawingml/2006/main" name="医工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フォーマットＢ【JMAC】案内用マスタ">
      <a:majorFont>
        <a:latin typeface="Arial"/>
        <a:ea typeface="MS UI Gothic"/>
        <a:cs typeface=""/>
      </a:majorFont>
      <a:minorFont>
        <a:latin typeface="Arial"/>
        <a:ea typeface="MS UI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a:spPr>
      <a:bodyPr vertOverflow="overflow" horzOverflow="overflow" rtlCol="0" anchor="ctr"/>
      <a:lstStyle>
        <a:defPPr>
          <a:defRPr kumimoji="1" sz="1200" dirty="0" smtClean="0">
            <a:solidFill>
              <a:srgbClr val="000000"/>
            </a:solidFill>
            <a:latin typeface="HGS創英角ｺﾞｼｯｸUB"/>
            <a:ea typeface="HGS創英角ｺﾞｼｯｸUB"/>
            <a:cs typeface="Meiryo UI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custGeom>
          <a:avLst/>
          <a:gdLst/>
          <a:ahLst/>
          <a:cxnLst/>
          <a:rect l="l" t="t" r="r" b="b"/>
          <a:pathLst/>
        </a:custGeom>
        <a:ln>
          <a:solidFill>
            <a:schemeClr val="tx1"/>
          </a:solidFill>
        </a:ln>
      </a:spPr>
      <a:bodyPr vertOverflow="overflow" horzOverflow="overflow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custGeom>
          <a:avLst/>
          <a:gdLst/>
          <a:ahLst/>
          <a:cxnLst/>
          <a:rect l="l" t="t" r="r" b="b"/>
          <a:pathLst/>
        </a:custGeom>
        <a:noFill/>
      </a:spPr>
      <a:bodyPr vertOverflow="overflow" horzOverflow="overflow" wrap="square" rtlCol="0">
        <a:spAutoFit/>
      </a:bodyPr>
      <a:lstStyle>
        <a:defPPr>
          <a:defRPr kumimoji="1" dirty="0" smtClean="0">
            <a:latin typeface="HGP創英角ｺﾞｼｯｸUB"/>
            <a:ea typeface="HGP創英角ｺﾞｼｯｸUB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A4 210 x 297 mm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HGP創英角ｺﾞｼｯｸUB</vt:lpstr>
      <vt:lpstr>HGS創英角ｺﾞｼｯｸUB</vt:lpstr>
      <vt:lpstr>Arial</vt:lpstr>
      <vt:lpstr>Calibri</vt:lpstr>
      <vt:lpstr>医工研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秋田　士会事務局</cp:lastModifiedBy>
  <cp:revision>3</cp:revision>
  <dcterms:created xsi:type="dcterms:W3CDTF">2019-11-29T01:33:56Z</dcterms:created>
  <dcterms:modified xsi:type="dcterms:W3CDTF">2020-04-10T05:08:19Z</dcterms:modified>
</cp:coreProperties>
</file>